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9" r:id="rId4"/>
    <p:sldId id="260" r:id="rId5"/>
    <p:sldId id="261" r:id="rId6"/>
    <p:sldId id="269" r:id="rId7"/>
    <p:sldId id="299" r:id="rId8"/>
    <p:sldId id="297" r:id="rId9"/>
    <p:sldId id="262" r:id="rId10"/>
    <p:sldId id="304" r:id="rId11"/>
    <p:sldId id="268" r:id="rId12"/>
    <p:sldId id="300" r:id="rId13"/>
    <p:sldId id="264" r:id="rId14"/>
    <p:sldId id="303" r:id="rId15"/>
    <p:sldId id="306" r:id="rId16"/>
    <p:sldId id="307" r:id="rId17"/>
    <p:sldId id="308" r:id="rId18"/>
    <p:sldId id="309" r:id="rId19"/>
    <p:sldId id="311" r:id="rId20"/>
    <p:sldId id="310" r:id="rId21"/>
    <p:sldId id="298" r:id="rId22"/>
    <p:sldId id="312" r:id="rId23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052E45D-0D24-4602-B858-70BC5727D5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EAD9395B-7870-40B8-B3D0-3ABDCDD4E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29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CF881B6A-8C8D-4450-A27E-8AFEF974916E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856FB1C2-D6A4-499C-8B05-1E686C62B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09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5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0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1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31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57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34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6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05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76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27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78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48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8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5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85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69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45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7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80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00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61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FB1C2-D6A4-499C-8B05-1E686C62BF8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2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1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3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4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2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6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6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0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8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E70F-782F-4092-9039-FC3D43C598BB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DDCDBE-F4BC-4732-8AFF-35AEBEBB4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29.09.2023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ÜNAK 2023 </a:t>
            </a:r>
            <a:r>
              <a:rPr lang="en-US" dirty="0" err="1" smtClean="0"/>
              <a:t>Sempozyumu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428367"/>
            <a:ext cx="12192000" cy="16475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4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EB32D08B-9A21-4926-82A1-0F14E15D0E6C}"/>
              </a:ext>
            </a:extLst>
          </p:cNvPr>
          <p:cNvSpPr txBox="1"/>
          <p:nvPr/>
        </p:nvSpPr>
        <p:spPr>
          <a:xfrm>
            <a:off x="891540" y="775132"/>
            <a:ext cx="10408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Bilgi </a:t>
            </a:r>
            <a:r>
              <a:rPr lang="en-US" sz="4400" b="1" dirty="0" err="1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Profesyonelleri</a:t>
            </a:r>
            <a:r>
              <a:rPr lang="en-US" sz="4400" b="1" dirty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4400" b="1" dirty="0" err="1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i</a:t>
            </a:r>
            <a:r>
              <a:rPr lang="en-US" sz="44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çin</a:t>
            </a:r>
            <a:r>
              <a:rPr lang="en-US" sz="44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4400" b="1" dirty="0" err="1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Geleceğe</a:t>
            </a:r>
            <a:r>
              <a:rPr lang="en-US" sz="4400" b="1" dirty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44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Dayanıklı</a:t>
            </a:r>
            <a:r>
              <a:rPr lang="en-US" sz="44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44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Yaklaşımlar</a:t>
            </a:r>
            <a:endParaRPr lang="zh-CN" altLang="en-US" sz="4400" b="1" dirty="0">
              <a:solidFill>
                <a:srgbClr val="595959"/>
              </a:solidFill>
              <a:latin typeface="Yeseva One" panose="00000500000000000000" pitchFamily="2" charset="0"/>
              <a:ea typeface="字魂5号-无外润黑体" panose="00000500000000000000" pitchFamily="2" charset="-122"/>
            </a:endParaRP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id="{EB32D08B-9A21-4926-82A1-0F14E15D0E6C}"/>
              </a:ext>
            </a:extLst>
          </p:cNvPr>
          <p:cNvSpPr txBox="1"/>
          <p:nvPr/>
        </p:nvSpPr>
        <p:spPr>
          <a:xfrm>
            <a:off x="2601151" y="2395660"/>
            <a:ext cx="698969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Cem</a:t>
            </a:r>
            <a:r>
              <a:rPr lang="en-US" sz="44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44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Özel</a:t>
            </a:r>
            <a:r>
              <a:rPr lang="en-US" sz="44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</a:p>
          <a:p>
            <a:pPr algn="ctr"/>
            <a:r>
              <a:rPr lang="en-US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Kullanıcı</a:t>
            </a:r>
            <a:r>
              <a:rPr lang="en-US" sz="20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Hizmetleri</a:t>
            </a:r>
            <a:r>
              <a:rPr lang="en-US" sz="20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Müdürü</a:t>
            </a:r>
            <a:endParaRPr lang="en-US" sz="2000" b="1" dirty="0" smtClean="0">
              <a:solidFill>
                <a:srgbClr val="595959"/>
              </a:solidFill>
              <a:latin typeface="Yeseva One" panose="00000500000000000000" pitchFamily="2" charset="0"/>
              <a:ea typeface="字魂5号-无外润黑体" panose="00000500000000000000" pitchFamily="2" charset="-122"/>
            </a:endParaRPr>
          </a:p>
          <a:p>
            <a:pPr algn="ctr"/>
            <a:r>
              <a:rPr lang="en-US" altLang="zh-CN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Sabancı</a:t>
            </a:r>
            <a:r>
              <a:rPr lang="en-US" altLang="zh-CN" sz="20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 </a:t>
            </a:r>
            <a:r>
              <a:rPr lang="en-US" altLang="zh-CN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Üniversitesi</a:t>
            </a:r>
            <a:endParaRPr lang="en-US" altLang="zh-CN" sz="2000" b="1" dirty="0">
              <a:solidFill>
                <a:srgbClr val="595959"/>
              </a:solidFill>
              <a:latin typeface="Yeseva One" panose="00000500000000000000" pitchFamily="2" charset="0"/>
              <a:ea typeface="字魂5号-无外润黑体" panose="00000500000000000000" pitchFamily="2" charset="-122"/>
            </a:endParaRPr>
          </a:p>
          <a:p>
            <a:pPr algn="ctr"/>
            <a:r>
              <a:rPr lang="en-US" altLang="zh-CN" sz="2000" b="1" dirty="0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Bilgi </a:t>
            </a:r>
            <a:r>
              <a:rPr lang="en-US" altLang="zh-CN" sz="2000" b="1" dirty="0" err="1" smtClean="0">
                <a:solidFill>
                  <a:srgbClr val="595959"/>
                </a:solidFill>
                <a:latin typeface="Yeseva One" panose="00000500000000000000" pitchFamily="2" charset="0"/>
                <a:ea typeface="字魂5号-无外润黑体" panose="00000500000000000000" pitchFamily="2" charset="-122"/>
              </a:rPr>
              <a:t>Merkezi</a:t>
            </a:r>
            <a:endParaRPr lang="zh-CN" altLang="en-US" sz="2000" b="1" dirty="0">
              <a:solidFill>
                <a:srgbClr val="595959"/>
              </a:solidFill>
              <a:latin typeface="Yeseva One" panose="00000500000000000000" pitchFamily="2" charset="0"/>
              <a:ea typeface="字魂5号-无外润黑体" panose="00000500000000000000" pitchFamily="2" charset="-122"/>
            </a:endParaRPr>
          </a:p>
        </p:txBody>
      </p:sp>
      <p:pic>
        <p:nvPicPr>
          <p:cNvPr id="7" name="Picture 2" descr="File:Sabancı University logo.sv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837" y="4820261"/>
            <a:ext cx="2660163" cy="114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246" y="4820261"/>
            <a:ext cx="4292923" cy="111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3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80499" y="2782086"/>
            <a:ext cx="623100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ÜNAK’LA OLAN GEÇMİŞİM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 smtClean="0"/>
              <a:t>2010’DAN 2023’E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5398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32872" y="2688706"/>
            <a:ext cx="103262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/>
              <a:t>Mesleğimizi</a:t>
            </a:r>
            <a:r>
              <a:rPr lang="en-US" sz="4400" dirty="0"/>
              <a:t> </a:t>
            </a:r>
            <a:r>
              <a:rPr lang="en-US" sz="4400" dirty="0" err="1"/>
              <a:t>aşkla</a:t>
            </a:r>
            <a:r>
              <a:rPr lang="en-US" sz="4400" dirty="0"/>
              <a:t> </a:t>
            </a:r>
            <a:r>
              <a:rPr lang="en-US" sz="4400" dirty="0" err="1"/>
              <a:t>yapan</a:t>
            </a:r>
            <a:r>
              <a:rPr lang="en-US" sz="4400" dirty="0"/>
              <a:t> </a:t>
            </a:r>
            <a:r>
              <a:rPr lang="en-US" sz="4400" dirty="0" err="1"/>
              <a:t>kaç</a:t>
            </a:r>
            <a:r>
              <a:rPr lang="en-US" sz="4400" dirty="0"/>
              <a:t> </a:t>
            </a:r>
            <a:r>
              <a:rPr lang="en-US" sz="4400" dirty="0" err="1"/>
              <a:t>kişiyiz</a:t>
            </a:r>
            <a:r>
              <a:rPr lang="en-US" sz="4400" dirty="0"/>
              <a:t>?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Her </a:t>
            </a:r>
            <a:r>
              <a:rPr lang="en-US" sz="4400" dirty="0" err="1"/>
              <a:t>gün</a:t>
            </a:r>
            <a:r>
              <a:rPr lang="en-US" sz="4400" dirty="0"/>
              <a:t> </a:t>
            </a:r>
            <a:r>
              <a:rPr lang="en-US" sz="4400" dirty="0" err="1"/>
              <a:t>işe</a:t>
            </a:r>
            <a:r>
              <a:rPr lang="en-US" sz="4400" dirty="0"/>
              <a:t> </a:t>
            </a:r>
            <a:r>
              <a:rPr lang="en-US" sz="4400" dirty="0" err="1"/>
              <a:t>büyük</a:t>
            </a:r>
            <a:r>
              <a:rPr lang="en-US" sz="4400" dirty="0"/>
              <a:t> </a:t>
            </a:r>
            <a:r>
              <a:rPr lang="en-US" sz="4400" dirty="0" err="1"/>
              <a:t>bir</a:t>
            </a:r>
            <a:r>
              <a:rPr lang="en-US" sz="4400" dirty="0"/>
              <a:t> </a:t>
            </a:r>
            <a:r>
              <a:rPr lang="en-US" sz="4400" dirty="0" err="1"/>
              <a:t>zevkle</a:t>
            </a:r>
            <a:r>
              <a:rPr lang="en-US" sz="4400" dirty="0"/>
              <a:t> </a:t>
            </a:r>
            <a:r>
              <a:rPr lang="en-US" sz="4400" dirty="0" err="1"/>
              <a:t>gidiyor</a:t>
            </a:r>
            <a:r>
              <a:rPr lang="en-US" sz="4400" dirty="0"/>
              <a:t> </a:t>
            </a:r>
            <a:r>
              <a:rPr lang="en-US" sz="4400" dirty="0" err="1"/>
              <a:t>muyuz</a:t>
            </a:r>
            <a:r>
              <a:rPr lang="en-US" sz="4400" dirty="0"/>
              <a:t>?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6599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0564" y="737978"/>
            <a:ext cx="11870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/>
              <a:t>Yeni</a:t>
            </a:r>
            <a:r>
              <a:rPr lang="en-US" sz="4400" dirty="0"/>
              <a:t> </a:t>
            </a:r>
            <a:r>
              <a:rPr lang="en-US" sz="4400" dirty="0" err="1" smtClean="0"/>
              <a:t>normalimiz</a:t>
            </a:r>
            <a:endParaRPr lang="en-US" sz="4400" dirty="0" smtClean="0"/>
          </a:p>
          <a:p>
            <a:pPr algn="ctr"/>
            <a:endParaRPr lang="en-US" sz="4400" dirty="0"/>
          </a:p>
          <a:p>
            <a:pPr algn="ctr"/>
            <a:r>
              <a:rPr lang="en-US" sz="4400" dirty="0" err="1"/>
              <a:t>Geleceğin</a:t>
            </a:r>
            <a:r>
              <a:rPr lang="en-US" sz="4400" dirty="0"/>
              <a:t> </a:t>
            </a:r>
            <a:r>
              <a:rPr lang="en-US" sz="4400" dirty="0" err="1"/>
              <a:t>hızlı</a:t>
            </a:r>
            <a:r>
              <a:rPr lang="en-US" sz="4400" dirty="0"/>
              <a:t> </a:t>
            </a:r>
            <a:r>
              <a:rPr lang="en-US" sz="4400" dirty="0" err="1"/>
              <a:t>ve</a:t>
            </a:r>
            <a:r>
              <a:rPr lang="en-US" sz="4400" dirty="0"/>
              <a:t> </a:t>
            </a:r>
            <a:r>
              <a:rPr lang="en-US" sz="4400" dirty="0" err="1"/>
              <a:t>öngörülemez</a:t>
            </a:r>
            <a:r>
              <a:rPr lang="en-US" sz="4400" dirty="0"/>
              <a:t> </a:t>
            </a:r>
            <a:r>
              <a:rPr lang="en-US" sz="4400" dirty="0" err="1" smtClean="0"/>
              <a:t>değişimi</a:t>
            </a:r>
            <a:endParaRPr lang="en-US" sz="4400" dirty="0" smtClean="0"/>
          </a:p>
          <a:p>
            <a:pPr algn="ctr"/>
            <a:endParaRPr lang="en-US" sz="4400" dirty="0"/>
          </a:p>
          <a:p>
            <a:pPr algn="ctr"/>
            <a:r>
              <a:rPr lang="en-US" sz="4400" dirty="0" smtClean="0"/>
              <a:t>---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 err="1" smtClean="0"/>
              <a:t>Yeni</a:t>
            </a:r>
            <a:r>
              <a:rPr lang="en-US" sz="4400" dirty="0" smtClean="0"/>
              <a:t> </a:t>
            </a:r>
            <a:r>
              <a:rPr lang="en-US" sz="4400" dirty="0" err="1"/>
              <a:t>Yüzyılda</a:t>
            </a:r>
            <a:r>
              <a:rPr lang="en-US" sz="4400" dirty="0"/>
              <a:t> </a:t>
            </a:r>
            <a:r>
              <a:rPr lang="en-US" sz="4400" dirty="0" err="1"/>
              <a:t>Geleceğin</a:t>
            </a:r>
            <a:r>
              <a:rPr lang="en-US" sz="4400" dirty="0"/>
              <a:t> </a:t>
            </a:r>
            <a:r>
              <a:rPr lang="en-US" sz="4400" dirty="0" err="1"/>
              <a:t>Kütüphaneleri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556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2289" y="1749367"/>
            <a:ext cx="11939102" cy="3991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pandemi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belasına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tutulacağımızı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kim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bilebilirdi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Rusya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Ukrayna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savaşını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kim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öngörebilirdi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Çin’in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önlenemez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yükselişini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kim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tahmin</a:t>
            </a:r>
            <a:r>
              <a:rPr lang="en-US" sz="4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ederdi</a:t>
            </a:r>
            <a:r>
              <a:rPr lang="en-US" sz="4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7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9859"/>
            <a:ext cx="3487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Sürdürülebilirlik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1018" t="10719" r="1018" b="-459"/>
          <a:stretch/>
        </p:blipFill>
        <p:spPr>
          <a:xfrm>
            <a:off x="6663039" y="1431784"/>
            <a:ext cx="4537816" cy="54262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b="23627"/>
          <a:stretch/>
        </p:blipFill>
        <p:spPr>
          <a:xfrm>
            <a:off x="117861" y="639582"/>
            <a:ext cx="6427317" cy="3790787"/>
          </a:xfrm>
          <a:prstGeom prst="rect">
            <a:avLst/>
          </a:prstGeom>
        </p:spPr>
      </p:pic>
      <p:pic>
        <p:nvPicPr>
          <p:cNvPr id="1026" name="Picture 2" descr="No alternative text description for this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62" y="4526780"/>
            <a:ext cx="6427316" cy="233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20537883">
            <a:off x="4556212" y="1170174"/>
            <a:ext cx="4505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2024 BM </a:t>
            </a:r>
            <a:r>
              <a:rPr lang="en-US" sz="2800" b="1" dirty="0" err="1" smtClean="0">
                <a:solidFill>
                  <a:srgbClr val="FF0000"/>
                </a:solidFill>
              </a:rPr>
              <a:t>Sürdürülebilirlik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</a:t>
            </a:r>
            <a:r>
              <a:rPr lang="en-US" sz="2800" b="1" dirty="0" err="1" smtClean="0">
                <a:solidFill>
                  <a:srgbClr val="FF0000"/>
                </a:solidFill>
              </a:rPr>
              <a:t>ılı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9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9859"/>
            <a:ext cx="3487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Sürdürülebilirlik</a:t>
            </a:r>
            <a:endParaRPr lang="en-US" sz="4000" dirty="0"/>
          </a:p>
        </p:txBody>
      </p:sp>
      <p:pic>
        <p:nvPicPr>
          <p:cNvPr id="2050" name="Picture 2" descr="No alternative text description for this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043" y="1009188"/>
            <a:ext cx="5607916" cy="560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20537883">
            <a:off x="3937375" y="542712"/>
            <a:ext cx="4505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2024 BM </a:t>
            </a:r>
            <a:r>
              <a:rPr lang="en-US" sz="2800" b="1" dirty="0" err="1" smtClean="0">
                <a:solidFill>
                  <a:srgbClr val="FF0000"/>
                </a:solidFill>
              </a:rPr>
              <a:t>Sürdürülebilirlik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</a:t>
            </a:r>
            <a:r>
              <a:rPr lang="en-US" sz="2800" b="1" dirty="0" err="1" smtClean="0">
                <a:solidFill>
                  <a:srgbClr val="FF0000"/>
                </a:solidFill>
              </a:rPr>
              <a:t>ılı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3" y="2589921"/>
            <a:ext cx="5564749" cy="24464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871825"/>
            <a:ext cx="5932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IFLA LIBRARY MAP OF THE WORLD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420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26654" y="-147779"/>
            <a:ext cx="2729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ChatGPT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245" y="1122364"/>
            <a:ext cx="9737538" cy="48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6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43" y="817748"/>
            <a:ext cx="6146939" cy="5251676"/>
          </a:xfrm>
          <a:prstGeom prst="rect">
            <a:avLst/>
          </a:prstGeom>
        </p:spPr>
      </p:pic>
      <p:pic>
        <p:nvPicPr>
          <p:cNvPr id="2050" name="Picture 2" descr="https://www.sabanciuniv.edu/bm/sites/www.sabanciuniv.edu.bm/files/styles/announcement_slider_desktop/public/kk-bm-ic-web-duyurusu.jpg?itok=lEN-A62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804" y="2204357"/>
            <a:ext cx="6884603" cy="247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2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8110" y="505364"/>
            <a:ext cx="69457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ODAKLANMAK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34" y="1951914"/>
            <a:ext cx="7505700" cy="464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781" y="0"/>
            <a:ext cx="4993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Uzmanlaşmak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konuya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odaklanmak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7781" y="748146"/>
            <a:ext cx="183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10.000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kuralı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99" y="1117478"/>
            <a:ext cx="7939555" cy="557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1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 descr="http://uak.info.tr/uploads/2022/UAK2022-POSTER-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" y="679738"/>
            <a:ext cx="4034706" cy="564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169" y="679738"/>
            <a:ext cx="7991538" cy="56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94" y="782926"/>
            <a:ext cx="8478405" cy="595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3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614" y="1031988"/>
            <a:ext cx="11593286" cy="826509"/>
          </a:xfrm>
        </p:spPr>
        <p:txBody>
          <a:bodyPr/>
          <a:lstStyle/>
          <a:p>
            <a:r>
              <a:rPr lang="en-US" sz="8800" dirty="0">
                <a:latin typeface="+mn-lt"/>
                <a:ea typeface="+mn-ea"/>
                <a:cs typeface="+mn-cs"/>
              </a:rPr>
              <a:t>KRİZİ FIRSATA ÇEVİRMEK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310" y="1711532"/>
            <a:ext cx="5070764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7258" y="2302328"/>
            <a:ext cx="7462157" cy="2579914"/>
          </a:xfrm>
        </p:spPr>
        <p:txBody>
          <a:bodyPr/>
          <a:lstStyle/>
          <a:p>
            <a:r>
              <a:rPr lang="en-US" sz="19900" dirty="0" smtClean="0">
                <a:latin typeface="+mn-lt"/>
                <a:ea typeface="+mn-ea"/>
                <a:cs typeface="+mn-cs"/>
              </a:rPr>
              <a:t>1440</a:t>
            </a:r>
            <a:endParaRPr lang="en-US" sz="199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5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6485" y="1306286"/>
            <a:ext cx="5796643" cy="4049486"/>
          </a:xfrm>
        </p:spPr>
        <p:txBody>
          <a:bodyPr/>
          <a:lstStyle/>
          <a:p>
            <a:r>
              <a:rPr lang="en-US" sz="8800" dirty="0" smtClean="0">
                <a:latin typeface="+mn-lt"/>
                <a:ea typeface="+mn-ea"/>
                <a:cs typeface="+mn-cs"/>
              </a:rPr>
              <a:t>BÖL </a:t>
            </a:r>
            <a:br>
              <a:rPr lang="en-US" sz="8800" dirty="0" smtClean="0">
                <a:latin typeface="+mn-lt"/>
                <a:ea typeface="+mn-ea"/>
                <a:cs typeface="+mn-cs"/>
              </a:rPr>
            </a:br>
            <a:r>
              <a:rPr lang="en-US" sz="8800" dirty="0" smtClean="0">
                <a:latin typeface="+mn-lt"/>
                <a:ea typeface="+mn-ea"/>
                <a:cs typeface="+mn-cs"/>
              </a:rPr>
              <a:t>PARÇALA </a:t>
            </a:r>
            <a:br>
              <a:rPr lang="en-US" sz="8800" dirty="0" smtClean="0">
                <a:latin typeface="+mn-lt"/>
                <a:ea typeface="+mn-ea"/>
                <a:cs typeface="+mn-cs"/>
              </a:rPr>
            </a:br>
            <a:r>
              <a:rPr lang="en-US" sz="8800" dirty="0" smtClean="0">
                <a:latin typeface="+mn-lt"/>
                <a:ea typeface="+mn-ea"/>
                <a:cs typeface="+mn-cs"/>
              </a:rPr>
              <a:t>YÖNET</a:t>
            </a:r>
            <a:endParaRPr lang="en-US" sz="88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0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710541" y="1257299"/>
            <a:ext cx="6335487" cy="4816928"/>
          </a:xfrm>
        </p:spPr>
        <p:txBody>
          <a:bodyPr/>
          <a:lstStyle/>
          <a:p>
            <a:r>
              <a:rPr lang="en-US" sz="8800" dirty="0" smtClean="0">
                <a:latin typeface="+mn-lt"/>
                <a:ea typeface="+mn-ea"/>
                <a:cs typeface="+mn-cs"/>
              </a:rPr>
              <a:t>PAZARLAMA </a:t>
            </a:r>
            <a:br>
              <a:rPr lang="en-US" sz="8800" dirty="0" smtClean="0">
                <a:latin typeface="+mn-lt"/>
                <a:ea typeface="+mn-ea"/>
                <a:cs typeface="+mn-cs"/>
              </a:rPr>
            </a:br>
            <a:r>
              <a:rPr lang="en-US" sz="8800" dirty="0" smtClean="0">
                <a:latin typeface="+mn-lt"/>
                <a:ea typeface="+mn-ea"/>
                <a:cs typeface="+mn-cs"/>
              </a:rPr>
              <a:t>VE </a:t>
            </a:r>
            <a:br>
              <a:rPr lang="en-US" sz="8800" dirty="0" smtClean="0">
                <a:latin typeface="+mn-lt"/>
                <a:ea typeface="+mn-ea"/>
                <a:cs typeface="+mn-cs"/>
              </a:rPr>
            </a:br>
            <a:r>
              <a:rPr lang="en-US" sz="8800" dirty="0" smtClean="0">
                <a:latin typeface="+mn-lt"/>
                <a:ea typeface="+mn-ea"/>
                <a:cs typeface="+mn-cs"/>
              </a:rPr>
              <a:t>İLETİŞİMİN </a:t>
            </a:r>
            <a:br>
              <a:rPr lang="en-US" sz="8800" dirty="0" smtClean="0">
                <a:latin typeface="+mn-lt"/>
                <a:ea typeface="+mn-ea"/>
                <a:cs typeface="+mn-cs"/>
              </a:rPr>
            </a:br>
            <a:r>
              <a:rPr lang="en-US" sz="8800" dirty="0" smtClean="0">
                <a:latin typeface="+mn-lt"/>
                <a:ea typeface="+mn-ea"/>
                <a:cs typeface="+mn-cs"/>
              </a:rPr>
              <a:t>GÜCÜ</a:t>
            </a:r>
            <a:endParaRPr lang="en-US" sz="88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6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abanciuniv.edu/bm/sites/www.sabanciuniv.edu.bm/files/styles/announcement_slider_desktop/public/kir_0.jpg?itok=58k14_X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3" r="16171"/>
          <a:stretch/>
        </p:blipFill>
        <p:spPr bwMode="auto">
          <a:xfrm>
            <a:off x="1338941" y="998991"/>
            <a:ext cx="9653923" cy="535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89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57" y="1649190"/>
            <a:ext cx="11792858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5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2" y="1485901"/>
            <a:ext cx="11560629" cy="416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7306" y="1699591"/>
            <a:ext cx="103262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dirty="0"/>
          </a:p>
          <a:p>
            <a:pPr algn="ctr"/>
            <a:r>
              <a:rPr lang="en-US" sz="4400" dirty="0" smtClean="0"/>
              <a:t>“</a:t>
            </a:r>
            <a:r>
              <a:rPr lang="en-US" sz="4400" dirty="0" err="1" smtClean="0"/>
              <a:t>Tahmin”in</a:t>
            </a:r>
            <a:r>
              <a:rPr lang="en-US" sz="4400" dirty="0" smtClean="0"/>
              <a:t> </a:t>
            </a:r>
            <a:r>
              <a:rPr lang="en-US" sz="4400" dirty="0" err="1" smtClean="0"/>
              <a:t>kendisi</a:t>
            </a:r>
            <a:r>
              <a:rPr lang="en-US" sz="4400" dirty="0" smtClean="0"/>
              <a:t> </a:t>
            </a:r>
            <a:r>
              <a:rPr lang="en-US" sz="4400" dirty="0" err="1" smtClean="0"/>
              <a:t>zor</a:t>
            </a:r>
            <a:r>
              <a:rPr lang="en-US" sz="4400" dirty="0" smtClean="0"/>
              <a:t> </a:t>
            </a:r>
            <a:r>
              <a:rPr lang="en-US" sz="4400" dirty="0" err="1" smtClean="0"/>
              <a:t>bir</a:t>
            </a:r>
            <a:r>
              <a:rPr lang="en-US" sz="4400" dirty="0" smtClean="0"/>
              <a:t> </a:t>
            </a:r>
            <a:r>
              <a:rPr lang="en-US" sz="4400" dirty="0" err="1" smtClean="0"/>
              <a:t>eylemdir</a:t>
            </a:r>
            <a:r>
              <a:rPr lang="en-US" sz="4400" dirty="0" smtClean="0"/>
              <a:t>, </a:t>
            </a:r>
            <a:r>
              <a:rPr lang="en-US" sz="4400" dirty="0" err="1" smtClean="0"/>
              <a:t>özellikle</a:t>
            </a:r>
            <a:r>
              <a:rPr lang="en-US" sz="4400" dirty="0" smtClean="0"/>
              <a:t> </a:t>
            </a:r>
            <a:r>
              <a:rPr lang="en-US" sz="4400" dirty="0" err="1" smtClean="0"/>
              <a:t>gelecek</a:t>
            </a:r>
            <a:r>
              <a:rPr lang="en-US" sz="4400" dirty="0" smtClean="0"/>
              <a:t> </a:t>
            </a:r>
            <a:r>
              <a:rPr lang="en-US" sz="4400" dirty="0" err="1" smtClean="0"/>
              <a:t>ile</a:t>
            </a:r>
            <a:r>
              <a:rPr lang="en-US" sz="4400" dirty="0" smtClean="0"/>
              <a:t> </a:t>
            </a:r>
            <a:r>
              <a:rPr lang="en-US" sz="4400" dirty="0" err="1" smtClean="0"/>
              <a:t>ilgiliyse</a:t>
            </a:r>
            <a:r>
              <a:rPr lang="en-US" sz="4400" dirty="0" smtClean="0"/>
              <a:t>. 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 err="1" smtClean="0"/>
              <a:t>Gelecekle</a:t>
            </a:r>
            <a:r>
              <a:rPr lang="en-US" sz="4400" dirty="0" smtClean="0"/>
              <a:t> </a:t>
            </a:r>
            <a:r>
              <a:rPr lang="en-US" sz="4400" dirty="0" err="1" smtClean="0"/>
              <a:t>ilgili</a:t>
            </a:r>
            <a:r>
              <a:rPr lang="en-US" sz="4400" dirty="0" smtClean="0"/>
              <a:t> </a:t>
            </a:r>
            <a:r>
              <a:rPr lang="en-US" sz="4400" dirty="0" err="1" smtClean="0"/>
              <a:t>hayallerimiz</a:t>
            </a:r>
            <a:r>
              <a:rPr lang="en-US" sz="4400" dirty="0" smtClean="0"/>
              <a:t>…</a:t>
            </a:r>
          </a:p>
          <a:p>
            <a:pPr algn="ctr"/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42634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0557" y="2065351"/>
            <a:ext cx="103262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Teşekkürler</a:t>
            </a:r>
            <a:r>
              <a:rPr lang="en-US" sz="4400" dirty="0" smtClean="0"/>
              <a:t>!...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 smtClean="0">
                <a:solidFill>
                  <a:srgbClr val="0070C0"/>
                </a:solidFill>
              </a:rPr>
              <a:t>cem.ozel@sabanciuniv.edu</a:t>
            </a:r>
          </a:p>
        </p:txBody>
      </p:sp>
    </p:spTree>
    <p:extLst>
      <p:ext uri="{BB962C8B-B14F-4D97-AF65-F5344CB8AC3E}">
        <p14:creationId xmlns:p14="http://schemas.microsoft.com/office/powerpoint/2010/main" val="35503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14144</TotalTime>
  <Words>159</Words>
  <Application>Microsoft Office PowerPoint</Application>
  <PresentationFormat>Widescreen</PresentationFormat>
  <Paragraphs>72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Yeseva One</vt:lpstr>
      <vt:lpstr>字魂5号-无外润黑体</vt:lpstr>
      <vt:lpstr>Office Theme</vt:lpstr>
      <vt:lpstr> </vt:lpstr>
      <vt:lpstr> </vt:lpstr>
      <vt:lpstr> </vt:lpstr>
      <vt:lpstr> 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 </vt:lpstr>
      <vt:lpstr>PowerPoint Presentation</vt:lpstr>
      <vt:lpstr>KRİZİ FIRSATA ÇEVİRMEK</vt:lpstr>
      <vt:lpstr>1440</vt:lpstr>
      <vt:lpstr>BÖL  PARÇALA  YÖNET</vt:lpstr>
      <vt:lpstr>PAZARLAMA  VE  İLETİŞİMİN  GÜCÜ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Sabanci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cozel</dc:creator>
  <cp:lastModifiedBy>cozel</cp:lastModifiedBy>
  <cp:revision>30</cp:revision>
  <cp:lastPrinted>2023-09-26T14:52:23Z</cp:lastPrinted>
  <dcterms:created xsi:type="dcterms:W3CDTF">2023-09-15T10:39:00Z</dcterms:created>
  <dcterms:modified xsi:type="dcterms:W3CDTF">2023-09-29T05:27:32Z</dcterms:modified>
</cp:coreProperties>
</file>