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258" r:id="rId5"/>
    <p:sldId id="297" r:id="rId6"/>
    <p:sldId id="288" r:id="rId7"/>
    <p:sldId id="286" r:id="rId8"/>
    <p:sldId id="282" r:id="rId9"/>
    <p:sldId id="296" r:id="rId10"/>
    <p:sldId id="298" r:id="rId11"/>
    <p:sldId id="260" r:id="rId12"/>
    <p:sldId id="262" r:id="rId13"/>
    <p:sldId id="263" r:id="rId14"/>
    <p:sldId id="264" r:id="rId15"/>
    <p:sldId id="265" r:id="rId16"/>
    <p:sldId id="266" r:id="rId17"/>
    <p:sldId id="267" r:id="rId18"/>
    <p:sldId id="269" r:id="rId19"/>
    <p:sldId id="270" r:id="rId20"/>
    <p:sldId id="272" r:id="rId21"/>
    <p:sldId id="271" r:id="rId22"/>
    <p:sldId id="273" r:id="rId23"/>
    <p:sldId id="307" r:id="rId24"/>
    <p:sldId id="274" r:id="rId25"/>
    <p:sldId id="308" r:id="rId26"/>
    <p:sldId id="275" r:id="rId27"/>
    <p:sldId id="287" r:id="rId28"/>
    <p:sldId id="302" r:id="rId29"/>
    <p:sldId id="301" r:id="rId30"/>
    <p:sldId id="290" r:id="rId31"/>
    <p:sldId id="291" r:id="rId32"/>
    <p:sldId id="292" r:id="rId33"/>
    <p:sldId id="299" r:id="rId34"/>
    <p:sldId id="303" r:id="rId35"/>
    <p:sldId id="309" r:id="rId36"/>
    <p:sldId id="276" r:id="rId37"/>
    <p:sldId id="310" r:id="rId38"/>
    <p:sldId id="305" r:id="rId39"/>
    <p:sldId id="278" r:id="rId4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3F465-8C59-3F33-D675-ABE0A832B751}" v="192" dt="2021-11-22T20:46:32.534"/>
    <p1510:client id="{076AE3D6-A625-4984-7A63-CFFDC53EBC28}" v="281" dt="2021-11-23T10:26:32.106"/>
    <p1510:client id="{081AC81E-4F0B-64D0-53CA-81EB0E428E95}" v="2546" dt="2021-11-19T14:26:14.670"/>
    <p1510:client id="{33A8B43B-2069-6FF5-1E7C-A34F3A9B2F6B}" v="3" dt="2021-11-10T13:29:22.884"/>
    <p1510:client id="{4735104F-0261-C080-FCFC-A226C4C97344}" v="357" dt="2021-11-18T14:40:00.512"/>
    <p1510:client id="{4D01C343-CC41-8310-9486-4C39030067CF}" v="5" dt="2021-11-18T07:40:03.154"/>
    <p1510:client id="{5EC78CB9-55C2-69E8-ECD3-BBA0D5C548C0}" v="2" dt="2021-11-18T14:14:59.938"/>
    <p1510:client id="{69C36E71-B07F-1008-9734-4D7C00E72FC8}" v="383" dt="2021-11-22T19:57:20.656"/>
    <p1510:client id="{6E1D6531-8C9F-8C49-8E59-BB1092750ED7}" v="855" dt="2021-11-22T14:42:25.205"/>
    <p1510:client id="{72E18E04-0CAB-B37C-06CB-AD42611586BF}" v="498" dt="2021-11-22T20:14:24.914"/>
    <p1510:client id="{7B4215A3-CCD0-09E1-DB43-F1D3FFE82382}" v="34" dt="2021-11-17T14:23:34.905"/>
    <p1510:client id="{B299B191-B1C3-6C68-B4B5-0D5A24D844EC}" v="2" dt="2021-10-26T13:35:12.412"/>
    <p1510:client id="{DA6D9E5D-B804-7404-CB55-0DA8F66B9919}" v="517" dt="2021-11-17T13:49:54.529"/>
    <p1510:client id="{E9678101-C7C1-549B-9468-EAF8AA21067B}" v="927" dt="2021-11-18T14:02:22.242"/>
    <p1510:client id="{F0308142-89E5-44DE-97C7-43A90E14BD34}" v="1" dt="2021-10-22T10:41:49.2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131" autoAdjust="0"/>
  </p:normalViewPr>
  <p:slideViewPr>
    <p:cSldViewPr snapToGrid="0">
      <p:cViewPr varScale="1">
        <p:scale>
          <a:sx n="77" d="100"/>
          <a:sy n="77" d="100"/>
        </p:scale>
        <p:origin x="883"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3A640A-82CA-4F20-8316-16CEBCB3CC0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2D7F3062-6B3B-482E-9FA3-446405536C67}">
      <dgm:prSet/>
      <dgm:spPr/>
      <dgm:t>
        <a:bodyPr/>
        <a:lstStyle/>
        <a:p>
          <a:r>
            <a:rPr lang="tr-TR"/>
            <a:t>1- Maliyet</a:t>
          </a:r>
        </a:p>
      </dgm:t>
    </dgm:pt>
    <dgm:pt modelId="{2F9C2BDC-9AD8-4BBD-B081-5C0763526D43}" type="parTrans" cxnId="{83512AEE-B13C-42C7-AD6E-BC808855F582}">
      <dgm:prSet/>
      <dgm:spPr/>
      <dgm:t>
        <a:bodyPr/>
        <a:lstStyle/>
        <a:p>
          <a:endParaRPr lang="tr-TR"/>
        </a:p>
      </dgm:t>
    </dgm:pt>
    <dgm:pt modelId="{32FA2EA7-F4D6-4A1E-9005-59C7B04F2CDE}" type="sibTrans" cxnId="{83512AEE-B13C-42C7-AD6E-BC808855F582}">
      <dgm:prSet/>
      <dgm:spPr/>
      <dgm:t>
        <a:bodyPr/>
        <a:lstStyle/>
        <a:p>
          <a:endParaRPr lang="tr-TR"/>
        </a:p>
      </dgm:t>
    </dgm:pt>
    <dgm:pt modelId="{64444489-CC95-452A-AD14-AA202F352AC5}">
      <dgm:prSet/>
      <dgm:spPr/>
      <dgm:t>
        <a:bodyPr/>
        <a:lstStyle/>
        <a:p>
          <a:r>
            <a:rPr lang="tr-TR"/>
            <a:t>2-Kalite ve Teknolojik Altyapı</a:t>
          </a:r>
        </a:p>
      </dgm:t>
    </dgm:pt>
    <dgm:pt modelId="{4D4B19BD-6C8F-4713-95E0-197473FEBDB0}" type="parTrans" cxnId="{D3D28640-721F-4615-A4BE-A89A6663ECBB}">
      <dgm:prSet/>
      <dgm:spPr/>
      <dgm:t>
        <a:bodyPr/>
        <a:lstStyle/>
        <a:p>
          <a:endParaRPr lang="tr-TR"/>
        </a:p>
      </dgm:t>
    </dgm:pt>
    <dgm:pt modelId="{6DB8B169-6F2C-4C26-8829-D77C3674B1E7}" type="sibTrans" cxnId="{D3D28640-721F-4615-A4BE-A89A6663ECBB}">
      <dgm:prSet/>
      <dgm:spPr/>
      <dgm:t>
        <a:bodyPr/>
        <a:lstStyle/>
        <a:p>
          <a:endParaRPr lang="tr-TR"/>
        </a:p>
      </dgm:t>
    </dgm:pt>
    <dgm:pt modelId="{8763B2F1-6C81-45B6-B2DA-C771A1B9776D}">
      <dgm:prSet/>
      <dgm:spPr/>
      <dgm:t>
        <a:bodyPr/>
        <a:lstStyle/>
        <a:p>
          <a:r>
            <a:rPr lang="tr-TR"/>
            <a:t>3-Güvenlik</a:t>
          </a:r>
        </a:p>
      </dgm:t>
    </dgm:pt>
    <dgm:pt modelId="{F6E59C16-A4CA-4999-B4FF-A06D19378354}" type="parTrans" cxnId="{60D53361-1842-4977-9BFE-4B5B6C4ABA9A}">
      <dgm:prSet/>
      <dgm:spPr/>
      <dgm:t>
        <a:bodyPr/>
        <a:lstStyle/>
        <a:p>
          <a:endParaRPr lang="tr-TR"/>
        </a:p>
      </dgm:t>
    </dgm:pt>
    <dgm:pt modelId="{CEDAA715-25BE-451B-9623-AE6A58AA402B}" type="sibTrans" cxnId="{60D53361-1842-4977-9BFE-4B5B6C4ABA9A}">
      <dgm:prSet/>
      <dgm:spPr/>
      <dgm:t>
        <a:bodyPr/>
        <a:lstStyle/>
        <a:p>
          <a:endParaRPr lang="tr-TR"/>
        </a:p>
      </dgm:t>
    </dgm:pt>
    <dgm:pt modelId="{C182B414-68B8-405A-B65C-FF0AC94FAFF9}">
      <dgm:prSet/>
      <dgm:spPr/>
      <dgm:t>
        <a:bodyPr/>
        <a:lstStyle/>
        <a:p>
          <a:r>
            <a:rPr lang="tr-TR"/>
            <a:t>4- Esneklik</a:t>
          </a:r>
        </a:p>
      </dgm:t>
    </dgm:pt>
    <dgm:pt modelId="{48C8E0E6-F23A-4CD3-8E55-259FFAE4EBFA}" type="parTrans" cxnId="{A53B1F10-FB72-4112-8D9F-5F4213BCA710}">
      <dgm:prSet/>
      <dgm:spPr/>
      <dgm:t>
        <a:bodyPr/>
        <a:lstStyle/>
        <a:p>
          <a:endParaRPr lang="tr-TR"/>
        </a:p>
      </dgm:t>
    </dgm:pt>
    <dgm:pt modelId="{C56BD261-0FDE-4E56-995C-E97F08697695}" type="sibTrans" cxnId="{A53B1F10-FB72-4112-8D9F-5F4213BCA710}">
      <dgm:prSet/>
      <dgm:spPr/>
      <dgm:t>
        <a:bodyPr/>
        <a:lstStyle/>
        <a:p>
          <a:endParaRPr lang="tr-TR"/>
        </a:p>
      </dgm:t>
    </dgm:pt>
    <dgm:pt modelId="{A5CE34E3-4B28-48CD-8B52-A49064728D12}">
      <dgm:prSet/>
      <dgm:spPr/>
      <dgm:t>
        <a:bodyPr/>
        <a:lstStyle/>
        <a:p>
          <a:r>
            <a:rPr lang="tr-TR"/>
            <a:t>5- Destek</a:t>
          </a:r>
        </a:p>
      </dgm:t>
    </dgm:pt>
    <dgm:pt modelId="{E9B52EC9-C1A1-4013-BEC9-4820A384B771}" type="parTrans" cxnId="{65E43306-D53E-4A3B-84E6-25F421ED64E0}">
      <dgm:prSet/>
      <dgm:spPr/>
      <dgm:t>
        <a:bodyPr/>
        <a:lstStyle/>
        <a:p>
          <a:endParaRPr lang="tr-TR"/>
        </a:p>
      </dgm:t>
    </dgm:pt>
    <dgm:pt modelId="{7EB74011-7431-48DC-BBC4-0346CCAD0407}" type="sibTrans" cxnId="{65E43306-D53E-4A3B-84E6-25F421ED64E0}">
      <dgm:prSet/>
      <dgm:spPr/>
      <dgm:t>
        <a:bodyPr/>
        <a:lstStyle/>
        <a:p>
          <a:endParaRPr lang="tr-TR"/>
        </a:p>
      </dgm:t>
    </dgm:pt>
    <dgm:pt modelId="{353117C0-1346-4125-82D4-79DDEAF2CF92}">
      <dgm:prSet/>
      <dgm:spPr/>
      <dgm:t>
        <a:bodyPr/>
        <a:lstStyle/>
        <a:p>
          <a:r>
            <a:rPr lang="en-US" dirty="0" err="1"/>
            <a:t>Lisanslama</a:t>
          </a:r>
          <a:r>
            <a:rPr lang="en-US" dirty="0"/>
            <a:t> </a:t>
          </a:r>
          <a:r>
            <a:rPr lang="en-US" dirty="0" err="1"/>
            <a:t>maliyetleri</a:t>
          </a:r>
          <a:r>
            <a:rPr lang="en-US" dirty="0"/>
            <a:t> </a:t>
          </a:r>
          <a:r>
            <a:rPr lang="en-US" dirty="0" err="1"/>
            <a:t>yoktur</a:t>
          </a:r>
          <a:r>
            <a:rPr lang="en-US" dirty="0"/>
            <a:t>. 3. </a:t>
          </a:r>
          <a:r>
            <a:rPr lang="en-US" dirty="0" err="1"/>
            <a:t>Kişilere</a:t>
          </a:r>
          <a:r>
            <a:rPr lang="en-US" dirty="0"/>
            <a:t> </a:t>
          </a:r>
          <a:r>
            <a:rPr lang="en-US" dirty="0" err="1"/>
            <a:t>bunun</a:t>
          </a:r>
          <a:r>
            <a:rPr lang="en-US" dirty="0"/>
            <a:t> </a:t>
          </a:r>
          <a:r>
            <a:rPr lang="en-US" dirty="0" err="1"/>
            <a:t>için</a:t>
          </a:r>
          <a:r>
            <a:rPr lang="en-US" dirty="0"/>
            <a:t> </a:t>
          </a:r>
          <a:r>
            <a:rPr lang="en-US" dirty="0" err="1"/>
            <a:t>bir</a:t>
          </a:r>
          <a:r>
            <a:rPr lang="en-US" dirty="0"/>
            <a:t> </a:t>
          </a:r>
          <a:r>
            <a:rPr lang="en-US" dirty="0" err="1"/>
            <a:t>ücret</a:t>
          </a:r>
          <a:r>
            <a:rPr lang="en-US" dirty="0"/>
            <a:t> </a:t>
          </a:r>
          <a:r>
            <a:rPr lang="en-US" dirty="0" err="1"/>
            <a:t>ödemezsiniz</a:t>
          </a:r>
          <a:r>
            <a:rPr lang="en-US" dirty="0"/>
            <a:t>. </a:t>
          </a:r>
          <a:endParaRPr lang="tr-TR" dirty="0"/>
        </a:p>
      </dgm:t>
    </dgm:pt>
    <dgm:pt modelId="{868445A0-A2DE-45C5-879C-E939C1C7B4BD}" type="parTrans" cxnId="{06625A97-7807-42FF-84B0-06094ACA4A1F}">
      <dgm:prSet/>
      <dgm:spPr/>
      <dgm:t>
        <a:bodyPr/>
        <a:lstStyle/>
        <a:p>
          <a:endParaRPr lang="tr-TR"/>
        </a:p>
      </dgm:t>
    </dgm:pt>
    <dgm:pt modelId="{8D5D0F98-19B8-47D2-92FE-612F72357137}" type="sibTrans" cxnId="{06625A97-7807-42FF-84B0-06094ACA4A1F}">
      <dgm:prSet/>
      <dgm:spPr/>
      <dgm:t>
        <a:bodyPr/>
        <a:lstStyle/>
        <a:p>
          <a:endParaRPr lang="tr-TR"/>
        </a:p>
      </dgm:t>
    </dgm:pt>
    <dgm:pt modelId="{58EA53BF-BC50-43C4-A0E3-AE92003832E7}">
      <dgm:prSet/>
      <dgm:spPr/>
      <dgm:t>
        <a:bodyPr/>
        <a:lstStyle/>
        <a:p>
          <a:r>
            <a:rPr lang="en-US" dirty="0"/>
            <a:t>Açık </a:t>
          </a:r>
          <a:r>
            <a:rPr lang="en-US" dirty="0" err="1"/>
            <a:t>kaynak</a:t>
          </a:r>
          <a:r>
            <a:rPr lang="en-US" dirty="0"/>
            <a:t> </a:t>
          </a:r>
          <a:r>
            <a:rPr lang="en-US" dirty="0" err="1"/>
            <a:t>kodlu</a:t>
          </a:r>
          <a:r>
            <a:rPr lang="tr-TR" dirty="0"/>
            <a:t> </a:t>
          </a:r>
          <a:r>
            <a:rPr lang="en-US" dirty="0" err="1"/>
            <a:t>yazılımlarda</a:t>
          </a:r>
          <a:r>
            <a:rPr lang="en-US" dirty="0"/>
            <a:t> </a:t>
          </a:r>
          <a:r>
            <a:rPr lang="en-US" dirty="0" err="1"/>
            <a:t>genellikle</a:t>
          </a:r>
          <a:r>
            <a:rPr lang="en-US" dirty="0"/>
            <a:t> y</a:t>
          </a:r>
          <a:r>
            <a:rPr lang="tr-TR" dirty="0"/>
            <a:t>a</a:t>
          </a:r>
          <a:r>
            <a:rPr lang="en-US" dirty="0" err="1"/>
            <a:t>pılan</a:t>
          </a:r>
          <a:r>
            <a:rPr lang="en-US" dirty="0"/>
            <a:t> </a:t>
          </a:r>
          <a:r>
            <a:rPr lang="en-US" dirty="0" err="1"/>
            <a:t>iş</a:t>
          </a:r>
          <a:r>
            <a:rPr lang="en-US" dirty="0"/>
            <a:t> ve </a:t>
          </a:r>
          <a:r>
            <a:rPr lang="en-US" dirty="0" err="1"/>
            <a:t>destek</a:t>
          </a:r>
          <a:r>
            <a:rPr lang="en-US" dirty="0"/>
            <a:t> </a:t>
          </a:r>
          <a:r>
            <a:rPr lang="en-US" dirty="0" err="1"/>
            <a:t>için</a:t>
          </a:r>
          <a:r>
            <a:rPr lang="en-US" dirty="0"/>
            <a:t> para </a:t>
          </a:r>
          <a:r>
            <a:rPr lang="en-US" dirty="0" err="1"/>
            <a:t>ödersiniz</a:t>
          </a:r>
          <a:r>
            <a:rPr lang="en-US" dirty="0"/>
            <a:t>.</a:t>
          </a:r>
          <a:endParaRPr lang="tr-TR" dirty="0"/>
        </a:p>
      </dgm:t>
    </dgm:pt>
    <dgm:pt modelId="{30E34736-D78C-4A7D-B899-0AEA0268C43B}" type="parTrans" cxnId="{A38695A3-E0D1-4C12-993A-6CA193B4B646}">
      <dgm:prSet/>
      <dgm:spPr/>
      <dgm:t>
        <a:bodyPr/>
        <a:lstStyle/>
        <a:p>
          <a:endParaRPr lang="tr-TR"/>
        </a:p>
      </dgm:t>
    </dgm:pt>
    <dgm:pt modelId="{9B2B7E83-BA09-4BBA-BA88-64387EB08776}" type="sibTrans" cxnId="{A38695A3-E0D1-4C12-993A-6CA193B4B646}">
      <dgm:prSet/>
      <dgm:spPr/>
      <dgm:t>
        <a:bodyPr/>
        <a:lstStyle/>
        <a:p>
          <a:endParaRPr lang="tr-TR"/>
        </a:p>
      </dgm:t>
    </dgm:pt>
    <dgm:pt modelId="{4DEC2974-7B4A-40EE-8E6B-518F5D5DFDD0}">
      <dgm:prSet/>
      <dgm:spPr/>
      <dgm:t>
        <a:bodyPr/>
        <a:lstStyle/>
        <a:p>
          <a:r>
            <a:rPr lang="tr-TR" dirty="0"/>
            <a:t>Bir firma ve altında çalışan birkaç geliştiricinin geliştirdiği bir yazılım mı yoksa dünya genelinde yüzlerce yazılımcının geliştirdiği bir yazılım mı?</a:t>
          </a:r>
        </a:p>
      </dgm:t>
    </dgm:pt>
    <dgm:pt modelId="{1D9CF954-2E60-414A-AF26-BBFD71B80512}" type="parTrans" cxnId="{F1735F53-EE8D-43A1-A3D0-298D83F580AD}">
      <dgm:prSet/>
      <dgm:spPr/>
      <dgm:t>
        <a:bodyPr/>
        <a:lstStyle/>
        <a:p>
          <a:endParaRPr lang="tr-TR"/>
        </a:p>
      </dgm:t>
    </dgm:pt>
    <dgm:pt modelId="{1CE5D56C-FDA8-42C7-BC1D-AF3AD792595A}" type="sibTrans" cxnId="{F1735F53-EE8D-43A1-A3D0-298D83F580AD}">
      <dgm:prSet/>
      <dgm:spPr/>
      <dgm:t>
        <a:bodyPr/>
        <a:lstStyle/>
        <a:p>
          <a:endParaRPr lang="tr-TR"/>
        </a:p>
      </dgm:t>
    </dgm:pt>
    <dgm:pt modelId="{79797625-3E71-4140-B73B-83097FDF746C}">
      <dgm:prSet/>
      <dgm:spPr/>
      <dgm:t>
        <a:bodyPr/>
        <a:lstStyle/>
        <a:p>
          <a:r>
            <a:rPr lang="en-US"/>
            <a:t>Açık Kaynak Yazılımdaki hatalar genellikle kısa sürede düzeltilir. Çünkü toplulukta daha fazla insanın olması, daha hızlı yanıt oranları anlamına gelir. </a:t>
          </a:r>
          <a:endParaRPr lang="tr-TR"/>
        </a:p>
      </dgm:t>
    </dgm:pt>
    <dgm:pt modelId="{C1550ABD-B57A-48FD-8D57-F824767A3A77}" type="parTrans" cxnId="{EEBA81D5-FDFF-453B-B8F9-7DC7EA511B17}">
      <dgm:prSet/>
      <dgm:spPr/>
      <dgm:t>
        <a:bodyPr/>
        <a:lstStyle/>
        <a:p>
          <a:endParaRPr lang="tr-TR"/>
        </a:p>
      </dgm:t>
    </dgm:pt>
    <dgm:pt modelId="{8E85613F-1B4B-4FFC-96C3-AB3823AA94A0}" type="sibTrans" cxnId="{EEBA81D5-FDFF-453B-B8F9-7DC7EA511B17}">
      <dgm:prSet/>
      <dgm:spPr/>
      <dgm:t>
        <a:bodyPr/>
        <a:lstStyle/>
        <a:p>
          <a:endParaRPr lang="tr-TR"/>
        </a:p>
      </dgm:t>
    </dgm:pt>
    <dgm:pt modelId="{D1A85067-5EB4-40E9-82A8-C487A043A1FA}">
      <dgm:prSet/>
      <dgm:spPr/>
      <dgm:t>
        <a:bodyPr/>
        <a:lstStyle/>
        <a:p>
          <a:r>
            <a:rPr lang="en-US" dirty="0"/>
            <a:t>Tek </a:t>
          </a:r>
          <a:r>
            <a:rPr lang="en-US" dirty="0" err="1"/>
            <a:t>bir</a:t>
          </a:r>
          <a:r>
            <a:rPr lang="en-US" dirty="0"/>
            <a:t> </a:t>
          </a:r>
          <a:r>
            <a:rPr lang="en-US" dirty="0" err="1"/>
            <a:t>firmaya</a:t>
          </a:r>
          <a:r>
            <a:rPr lang="en-US" dirty="0"/>
            <a:t> </a:t>
          </a:r>
          <a:r>
            <a:rPr lang="en-US" dirty="0" err="1"/>
            <a:t>bağlı</a:t>
          </a:r>
          <a:r>
            <a:rPr lang="en-US" dirty="0"/>
            <a:t> </a:t>
          </a:r>
          <a:r>
            <a:rPr lang="en-US" dirty="0" err="1"/>
            <a:t>kalmazsınız</a:t>
          </a:r>
          <a:r>
            <a:rPr lang="en-US" dirty="0"/>
            <a:t>.</a:t>
          </a:r>
          <a:endParaRPr lang="tr-TR" dirty="0"/>
        </a:p>
      </dgm:t>
    </dgm:pt>
    <dgm:pt modelId="{3702806D-8CEE-46F2-901E-18A153F1E108}" type="parTrans" cxnId="{0D7CBAA5-CF1E-4F8A-BCBD-EBF6BE40FAE9}">
      <dgm:prSet/>
      <dgm:spPr/>
    </dgm:pt>
    <dgm:pt modelId="{4708DA3B-3126-4488-B9D7-267AB363B9F6}" type="sibTrans" cxnId="{0D7CBAA5-CF1E-4F8A-BCBD-EBF6BE40FAE9}">
      <dgm:prSet/>
      <dgm:spPr/>
    </dgm:pt>
    <dgm:pt modelId="{4AACB750-9F50-44B2-B490-50CF3A37EC11}">
      <dgm:prSet/>
      <dgm:spPr/>
      <dgm:t>
        <a:bodyPr/>
        <a:lstStyle/>
        <a:p>
          <a:r>
            <a:rPr lang="tr-TR" dirty="0"/>
            <a:t>Firma çekildi destek yok gibi durumlarla karşılaşmazsınız.</a:t>
          </a:r>
        </a:p>
      </dgm:t>
    </dgm:pt>
    <dgm:pt modelId="{FDAEA4C7-4F97-4006-BC49-E52737AEFBAA}" type="parTrans" cxnId="{ECD605F3-0F51-43D0-BA28-E9127C047AD3}">
      <dgm:prSet/>
      <dgm:spPr/>
    </dgm:pt>
    <dgm:pt modelId="{15ED1A52-8FD9-4141-9E57-196D19111400}" type="sibTrans" cxnId="{ECD605F3-0F51-43D0-BA28-E9127C047AD3}">
      <dgm:prSet/>
      <dgm:spPr/>
    </dgm:pt>
    <dgm:pt modelId="{8A316A3C-8481-41DE-8C8A-503A6B086D84}">
      <dgm:prSet/>
      <dgm:spPr/>
      <dgm:t>
        <a:bodyPr/>
        <a:lstStyle/>
        <a:p>
          <a:endParaRPr lang="tr-TR" dirty="0"/>
        </a:p>
      </dgm:t>
    </dgm:pt>
    <dgm:pt modelId="{A38043D9-CAAE-45DC-9745-6628067BCE66}" type="parTrans" cxnId="{B4973583-B09D-45AF-889C-4B68937AFBDB}">
      <dgm:prSet/>
      <dgm:spPr/>
    </dgm:pt>
    <dgm:pt modelId="{969B2CB1-5675-44B6-8720-06B1F1AB0572}" type="sibTrans" cxnId="{B4973583-B09D-45AF-889C-4B68937AFBDB}">
      <dgm:prSet/>
      <dgm:spPr/>
    </dgm:pt>
    <dgm:pt modelId="{AC422CD6-9A2E-4E73-9A1E-865E2D5DA99A}">
      <dgm:prSet/>
      <dgm:spPr/>
      <dgm:t>
        <a:bodyPr/>
        <a:lstStyle/>
        <a:p>
          <a:r>
            <a:rPr lang="en-US"/>
            <a:t>Yazılımın ve ihtiyacınız olan donanımın herhangi bir sürümünü veya yapısını kullanma olanağına sahipsiniz. Canınız ne zaman isterse o zaman yükseltirsiniz.</a:t>
          </a:r>
          <a:endParaRPr lang="tr-TR"/>
        </a:p>
      </dgm:t>
    </dgm:pt>
    <dgm:pt modelId="{516C6E95-86F4-4659-AA82-634F8FBCFEEE}" type="parTrans" cxnId="{9326185A-C891-4FE9-B6D0-9D1091E7E49E}">
      <dgm:prSet/>
      <dgm:spPr/>
    </dgm:pt>
    <dgm:pt modelId="{E6BF9485-632C-49BC-8F90-39E73D9E05E1}" type="sibTrans" cxnId="{9326185A-C891-4FE9-B6D0-9D1091E7E49E}">
      <dgm:prSet/>
      <dgm:spPr/>
    </dgm:pt>
    <dgm:pt modelId="{AA1CB565-3996-46D7-B7FB-D8DC784439D3}" type="pres">
      <dgm:prSet presAssocID="{D83A640A-82CA-4F20-8316-16CEBCB3CC01}" presName="Name0" presStyleCnt="0">
        <dgm:presLayoutVars>
          <dgm:dir/>
          <dgm:animLvl val="lvl"/>
          <dgm:resizeHandles val="exact"/>
        </dgm:presLayoutVars>
      </dgm:prSet>
      <dgm:spPr/>
    </dgm:pt>
    <dgm:pt modelId="{EAC3A79C-C379-4834-AC1C-E1B2029D468B}" type="pres">
      <dgm:prSet presAssocID="{2D7F3062-6B3B-482E-9FA3-446405536C67}" presName="composite" presStyleCnt="0"/>
      <dgm:spPr/>
    </dgm:pt>
    <dgm:pt modelId="{5892ECA3-BD90-49AB-8164-C44A94F106BD}" type="pres">
      <dgm:prSet presAssocID="{2D7F3062-6B3B-482E-9FA3-446405536C67}" presName="parTx" presStyleLbl="alignNode1" presStyleIdx="0" presStyleCnt="5">
        <dgm:presLayoutVars>
          <dgm:chMax val="0"/>
          <dgm:chPref val="0"/>
          <dgm:bulletEnabled val="1"/>
        </dgm:presLayoutVars>
      </dgm:prSet>
      <dgm:spPr/>
    </dgm:pt>
    <dgm:pt modelId="{71AF50B3-E5D3-4229-9CCD-C7FC4217B903}" type="pres">
      <dgm:prSet presAssocID="{2D7F3062-6B3B-482E-9FA3-446405536C67}" presName="desTx" presStyleLbl="alignAccFollowNode1" presStyleIdx="0" presStyleCnt="5">
        <dgm:presLayoutVars>
          <dgm:bulletEnabled val="1"/>
        </dgm:presLayoutVars>
      </dgm:prSet>
      <dgm:spPr/>
    </dgm:pt>
    <dgm:pt modelId="{20501376-A22E-413D-ABB2-79A2BC9AE00D}" type="pres">
      <dgm:prSet presAssocID="{32FA2EA7-F4D6-4A1E-9005-59C7B04F2CDE}" presName="space" presStyleCnt="0"/>
      <dgm:spPr/>
    </dgm:pt>
    <dgm:pt modelId="{82B8660C-C461-410B-9C05-7F8FA95DF707}" type="pres">
      <dgm:prSet presAssocID="{64444489-CC95-452A-AD14-AA202F352AC5}" presName="composite" presStyleCnt="0"/>
      <dgm:spPr/>
    </dgm:pt>
    <dgm:pt modelId="{1F4975F5-276F-43FF-8CD2-15E713DC735C}" type="pres">
      <dgm:prSet presAssocID="{64444489-CC95-452A-AD14-AA202F352AC5}" presName="parTx" presStyleLbl="alignNode1" presStyleIdx="1" presStyleCnt="5">
        <dgm:presLayoutVars>
          <dgm:chMax val="0"/>
          <dgm:chPref val="0"/>
          <dgm:bulletEnabled val="1"/>
        </dgm:presLayoutVars>
      </dgm:prSet>
      <dgm:spPr/>
    </dgm:pt>
    <dgm:pt modelId="{0E479780-8BA7-4BF4-9DE0-34D362773411}" type="pres">
      <dgm:prSet presAssocID="{64444489-CC95-452A-AD14-AA202F352AC5}" presName="desTx" presStyleLbl="alignAccFollowNode1" presStyleIdx="1" presStyleCnt="5">
        <dgm:presLayoutVars>
          <dgm:bulletEnabled val="1"/>
        </dgm:presLayoutVars>
      </dgm:prSet>
      <dgm:spPr/>
    </dgm:pt>
    <dgm:pt modelId="{78CDDDD4-A51F-43C0-BE18-CF6627A1276F}" type="pres">
      <dgm:prSet presAssocID="{6DB8B169-6F2C-4C26-8829-D77C3674B1E7}" presName="space" presStyleCnt="0"/>
      <dgm:spPr/>
    </dgm:pt>
    <dgm:pt modelId="{52870A86-B568-448A-B9C0-D85AA3363306}" type="pres">
      <dgm:prSet presAssocID="{8763B2F1-6C81-45B6-B2DA-C771A1B9776D}" presName="composite" presStyleCnt="0"/>
      <dgm:spPr/>
    </dgm:pt>
    <dgm:pt modelId="{6DA1F418-52D6-414F-8C59-F9FC04D6A4E6}" type="pres">
      <dgm:prSet presAssocID="{8763B2F1-6C81-45B6-B2DA-C771A1B9776D}" presName="parTx" presStyleLbl="alignNode1" presStyleIdx="2" presStyleCnt="5">
        <dgm:presLayoutVars>
          <dgm:chMax val="0"/>
          <dgm:chPref val="0"/>
          <dgm:bulletEnabled val="1"/>
        </dgm:presLayoutVars>
      </dgm:prSet>
      <dgm:spPr/>
    </dgm:pt>
    <dgm:pt modelId="{EDE385B5-4F8B-40B5-BCDA-8A78B0469EBA}" type="pres">
      <dgm:prSet presAssocID="{8763B2F1-6C81-45B6-B2DA-C771A1B9776D}" presName="desTx" presStyleLbl="alignAccFollowNode1" presStyleIdx="2" presStyleCnt="5">
        <dgm:presLayoutVars>
          <dgm:bulletEnabled val="1"/>
        </dgm:presLayoutVars>
      </dgm:prSet>
      <dgm:spPr/>
    </dgm:pt>
    <dgm:pt modelId="{CA28B3AA-0547-4695-B6B0-76F9982C6DCE}" type="pres">
      <dgm:prSet presAssocID="{CEDAA715-25BE-451B-9623-AE6A58AA402B}" presName="space" presStyleCnt="0"/>
      <dgm:spPr/>
    </dgm:pt>
    <dgm:pt modelId="{B76AC36B-4CFD-4685-80BE-66721AE4CB3C}" type="pres">
      <dgm:prSet presAssocID="{C182B414-68B8-405A-B65C-FF0AC94FAFF9}" presName="composite" presStyleCnt="0"/>
      <dgm:spPr/>
    </dgm:pt>
    <dgm:pt modelId="{A76C61CD-1DB2-4AA9-8554-92E726CDBB09}" type="pres">
      <dgm:prSet presAssocID="{C182B414-68B8-405A-B65C-FF0AC94FAFF9}" presName="parTx" presStyleLbl="alignNode1" presStyleIdx="3" presStyleCnt="5">
        <dgm:presLayoutVars>
          <dgm:chMax val="0"/>
          <dgm:chPref val="0"/>
          <dgm:bulletEnabled val="1"/>
        </dgm:presLayoutVars>
      </dgm:prSet>
      <dgm:spPr/>
    </dgm:pt>
    <dgm:pt modelId="{4F2CD646-C428-42BC-BE09-6C0EF4AB078F}" type="pres">
      <dgm:prSet presAssocID="{C182B414-68B8-405A-B65C-FF0AC94FAFF9}" presName="desTx" presStyleLbl="alignAccFollowNode1" presStyleIdx="3" presStyleCnt="5">
        <dgm:presLayoutVars>
          <dgm:bulletEnabled val="1"/>
        </dgm:presLayoutVars>
      </dgm:prSet>
      <dgm:spPr/>
    </dgm:pt>
    <dgm:pt modelId="{A2F0E9A1-66BC-42DB-A183-D588D1853644}" type="pres">
      <dgm:prSet presAssocID="{C56BD261-0FDE-4E56-995C-E97F08697695}" presName="space" presStyleCnt="0"/>
      <dgm:spPr/>
    </dgm:pt>
    <dgm:pt modelId="{EAA0BBC5-042F-4128-B7E8-04384317AFF8}" type="pres">
      <dgm:prSet presAssocID="{A5CE34E3-4B28-48CD-8B52-A49064728D12}" presName="composite" presStyleCnt="0"/>
      <dgm:spPr/>
    </dgm:pt>
    <dgm:pt modelId="{5947EEEB-FFE7-4114-BC3E-30568008776A}" type="pres">
      <dgm:prSet presAssocID="{A5CE34E3-4B28-48CD-8B52-A49064728D12}" presName="parTx" presStyleLbl="alignNode1" presStyleIdx="4" presStyleCnt="5">
        <dgm:presLayoutVars>
          <dgm:chMax val="0"/>
          <dgm:chPref val="0"/>
          <dgm:bulletEnabled val="1"/>
        </dgm:presLayoutVars>
      </dgm:prSet>
      <dgm:spPr/>
    </dgm:pt>
    <dgm:pt modelId="{15A7424E-B81E-4ADE-91EB-749CCA9F04EB}" type="pres">
      <dgm:prSet presAssocID="{A5CE34E3-4B28-48CD-8B52-A49064728D12}" presName="desTx" presStyleLbl="alignAccFollowNode1" presStyleIdx="4" presStyleCnt="5">
        <dgm:presLayoutVars>
          <dgm:bulletEnabled val="1"/>
        </dgm:presLayoutVars>
      </dgm:prSet>
      <dgm:spPr/>
    </dgm:pt>
  </dgm:ptLst>
  <dgm:cxnLst>
    <dgm:cxn modelId="{65E43306-D53E-4A3B-84E6-25F421ED64E0}" srcId="{D83A640A-82CA-4F20-8316-16CEBCB3CC01}" destId="{A5CE34E3-4B28-48CD-8B52-A49064728D12}" srcOrd="4" destOrd="0" parTransId="{E9B52EC9-C1A1-4013-BEC9-4820A384B771}" sibTransId="{7EB74011-7431-48DC-BBC4-0346CCAD0407}"/>
    <dgm:cxn modelId="{A53B1F10-FB72-4112-8D9F-5F4213BCA710}" srcId="{D83A640A-82CA-4F20-8316-16CEBCB3CC01}" destId="{C182B414-68B8-405A-B65C-FF0AC94FAFF9}" srcOrd="3" destOrd="0" parTransId="{48C8E0E6-F23A-4CD3-8E55-259FFAE4EBFA}" sibTransId="{C56BD261-0FDE-4E56-995C-E97F08697695}"/>
    <dgm:cxn modelId="{CE256C12-5520-4E78-9174-25CE9323E98F}" type="presOf" srcId="{2D7F3062-6B3B-482E-9FA3-446405536C67}" destId="{5892ECA3-BD90-49AB-8164-C44A94F106BD}" srcOrd="0" destOrd="0" presId="urn:microsoft.com/office/officeart/2005/8/layout/hList1"/>
    <dgm:cxn modelId="{06612816-9A0D-4FE9-8761-E91737BB2A34}" type="presOf" srcId="{64444489-CC95-452A-AD14-AA202F352AC5}" destId="{1F4975F5-276F-43FF-8CD2-15E713DC735C}" srcOrd="0" destOrd="0" presId="urn:microsoft.com/office/officeart/2005/8/layout/hList1"/>
    <dgm:cxn modelId="{0E285317-D4D7-4D95-A956-03632B831AA0}" type="presOf" srcId="{4DEC2974-7B4A-40EE-8E6B-518F5D5DFDD0}" destId="{0E479780-8BA7-4BF4-9DE0-34D362773411}" srcOrd="0" destOrd="0" presId="urn:microsoft.com/office/officeart/2005/8/layout/hList1"/>
    <dgm:cxn modelId="{F1CD5A29-995D-45DF-B98A-8F4BFF95A4A5}" type="presOf" srcId="{79797625-3E71-4140-B73B-83097FDF746C}" destId="{EDE385B5-4F8B-40B5-BCDA-8A78B0469EBA}" srcOrd="0" destOrd="0" presId="urn:microsoft.com/office/officeart/2005/8/layout/hList1"/>
    <dgm:cxn modelId="{3E397534-F250-4605-90B4-76A474B25ECE}" type="presOf" srcId="{D1A85067-5EB4-40E9-82A8-C487A043A1FA}" destId="{15A7424E-B81E-4ADE-91EB-749CCA9F04EB}" srcOrd="0" destOrd="0" presId="urn:microsoft.com/office/officeart/2005/8/layout/hList1"/>
    <dgm:cxn modelId="{D3D28640-721F-4615-A4BE-A89A6663ECBB}" srcId="{D83A640A-82CA-4F20-8316-16CEBCB3CC01}" destId="{64444489-CC95-452A-AD14-AA202F352AC5}" srcOrd="1" destOrd="0" parTransId="{4D4B19BD-6C8F-4713-95E0-197473FEBDB0}" sibTransId="{6DB8B169-6F2C-4C26-8829-D77C3674B1E7}"/>
    <dgm:cxn modelId="{B171E95B-52D2-4724-8C56-BAFF02A6DEE2}" type="presOf" srcId="{58EA53BF-BC50-43C4-A0E3-AE92003832E7}" destId="{71AF50B3-E5D3-4229-9CCD-C7FC4217B903}" srcOrd="0" destOrd="1" presId="urn:microsoft.com/office/officeart/2005/8/layout/hList1"/>
    <dgm:cxn modelId="{60D53361-1842-4977-9BFE-4B5B6C4ABA9A}" srcId="{D83A640A-82CA-4F20-8316-16CEBCB3CC01}" destId="{8763B2F1-6C81-45B6-B2DA-C771A1B9776D}" srcOrd="2" destOrd="0" parTransId="{F6E59C16-A4CA-4999-B4FF-A06D19378354}" sibTransId="{CEDAA715-25BE-451B-9623-AE6A58AA402B}"/>
    <dgm:cxn modelId="{DD3E1F6E-1C1B-4B5C-86C0-224584C43BC1}" type="presOf" srcId="{4AACB750-9F50-44B2-B490-50CF3A37EC11}" destId="{15A7424E-B81E-4ADE-91EB-749CCA9F04EB}" srcOrd="0" destOrd="2" presId="urn:microsoft.com/office/officeart/2005/8/layout/hList1"/>
    <dgm:cxn modelId="{F1735F53-EE8D-43A1-A3D0-298D83F580AD}" srcId="{64444489-CC95-452A-AD14-AA202F352AC5}" destId="{4DEC2974-7B4A-40EE-8E6B-518F5D5DFDD0}" srcOrd="0" destOrd="0" parTransId="{1D9CF954-2E60-414A-AF26-BBFD71B80512}" sibTransId="{1CE5D56C-FDA8-42C7-BC1D-AF3AD792595A}"/>
    <dgm:cxn modelId="{A07DB974-FB39-4839-9547-F318663FC2D5}" type="presOf" srcId="{AC422CD6-9A2E-4E73-9A1E-865E2D5DA99A}" destId="{4F2CD646-C428-42BC-BE09-6C0EF4AB078F}" srcOrd="0" destOrd="0" presId="urn:microsoft.com/office/officeart/2005/8/layout/hList1"/>
    <dgm:cxn modelId="{C0DB055A-3959-446C-8DAA-A129FE4721AA}" type="presOf" srcId="{8763B2F1-6C81-45B6-B2DA-C771A1B9776D}" destId="{6DA1F418-52D6-414F-8C59-F9FC04D6A4E6}" srcOrd="0" destOrd="0" presId="urn:microsoft.com/office/officeart/2005/8/layout/hList1"/>
    <dgm:cxn modelId="{9326185A-C891-4FE9-B6D0-9D1091E7E49E}" srcId="{C182B414-68B8-405A-B65C-FF0AC94FAFF9}" destId="{AC422CD6-9A2E-4E73-9A1E-865E2D5DA99A}" srcOrd="0" destOrd="0" parTransId="{516C6E95-86F4-4659-AA82-634F8FBCFEEE}" sibTransId="{E6BF9485-632C-49BC-8F90-39E73D9E05E1}"/>
    <dgm:cxn modelId="{B4973583-B09D-45AF-889C-4B68937AFBDB}" srcId="{A5CE34E3-4B28-48CD-8B52-A49064728D12}" destId="{8A316A3C-8481-41DE-8C8A-503A6B086D84}" srcOrd="1" destOrd="0" parTransId="{A38043D9-CAAE-45DC-9745-6628067BCE66}" sibTransId="{969B2CB1-5675-44B6-8720-06B1F1AB0572}"/>
    <dgm:cxn modelId="{06625A97-7807-42FF-84B0-06094ACA4A1F}" srcId="{2D7F3062-6B3B-482E-9FA3-446405536C67}" destId="{353117C0-1346-4125-82D4-79DDEAF2CF92}" srcOrd="0" destOrd="0" parTransId="{868445A0-A2DE-45C5-879C-E939C1C7B4BD}" sibTransId="{8D5D0F98-19B8-47D2-92FE-612F72357137}"/>
    <dgm:cxn modelId="{A38695A3-E0D1-4C12-993A-6CA193B4B646}" srcId="{2D7F3062-6B3B-482E-9FA3-446405536C67}" destId="{58EA53BF-BC50-43C4-A0E3-AE92003832E7}" srcOrd="1" destOrd="0" parTransId="{30E34736-D78C-4A7D-B899-0AEA0268C43B}" sibTransId="{9B2B7E83-BA09-4BBA-BA88-64387EB08776}"/>
    <dgm:cxn modelId="{0D7CBAA5-CF1E-4F8A-BCBD-EBF6BE40FAE9}" srcId="{A5CE34E3-4B28-48CD-8B52-A49064728D12}" destId="{D1A85067-5EB4-40E9-82A8-C487A043A1FA}" srcOrd="0" destOrd="0" parTransId="{3702806D-8CEE-46F2-901E-18A153F1E108}" sibTransId="{4708DA3B-3126-4488-B9D7-267AB363B9F6}"/>
    <dgm:cxn modelId="{CBC7ADA7-8E36-4EA5-8916-9C01B5EC511E}" type="presOf" srcId="{353117C0-1346-4125-82D4-79DDEAF2CF92}" destId="{71AF50B3-E5D3-4229-9CCD-C7FC4217B903}" srcOrd="0" destOrd="0" presId="urn:microsoft.com/office/officeart/2005/8/layout/hList1"/>
    <dgm:cxn modelId="{2E745AAC-1B59-41B5-AB87-3D4F923DAE80}" type="presOf" srcId="{A5CE34E3-4B28-48CD-8B52-A49064728D12}" destId="{5947EEEB-FFE7-4114-BC3E-30568008776A}" srcOrd="0" destOrd="0" presId="urn:microsoft.com/office/officeart/2005/8/layout/hList1"/>
    <dgm:cxn modelId="{70263AB0-0AF5-49CB-8FC2-B097609A7B2A}" type="presOf" srcId="{8A316A3C-8481-41DE-8C8A-503A6B086D84}" destId="{15A7424E-B81E-4ADE-91EB-749CCA9F04EB}" srcOrd="0" destOrd="1" presId="urn:microsoft.com/office/officeart/2005/8/layout/hList1"/>
    <dgm:cxn modelId="{3CA7D5C1-D0E7-43BF-AEC4-8D8727A2676B}" type="presOf" srcId="{D83A640A-82CA-4F20-8316-16CEBCB3CC01}" destId="{AA1CB565-3996-46D7-B7FB-D8DC784439D3}" srcOrd="0" destOrd="0" presId="urn:microsoft.com/office/officeart/2005/8/layout/hList1"/>
    <dgm:cxn modelId="{284986CF-00D2-418B-BE37-A06FC6759623}" type="presOf" srcId="{C182B414-68B8-405A-B65C-FF0AC94FAFF9}" destId="{A76C61CD-1DB2-4AA9-8554-92E726CDBB09}" srcOrd="0" destOrd="0" presId="urn:microsoft.com/office/officeart/2005/8/layout/hList1"/>
    <dgm:cxn modelId="{EEBA81D5-FDFF-453B-B8F9-7DC7EA511B17}" srcId="{8763B2F1-6C81-45B6-B2DA-C771A1B9776D}" destId="{79797625-3E71-4140-B73B-83097FDF746C}" srcOrd="0" destOrd="0" parTransId="{C1550ABD-B57A-48FD-8D57-F824767A3A77}" sibTransId="{8E85613F-1B4B-4FFC-96C3-AB3823AA94A0}"/>
    <dgm:cxn modelId="{83512AEE-B13C-42C7-AD6E-BC808855F582}" srcId="{D83A640A-82CA-4F20-8316-16CEBCB3CC01}" destId="{2D7F3062-6B3B-482E-9FA3-446405536C67}" srcOrd="0" destOrd="0" parTransId="{2F9C2BDC-9AD8-4BBD-B081-5C0763526D43}" sibTransId="{32FA2EA7-F4D6-4A1E-9005-59C7B04F2CDE}"/>
    <dgm:cxn modelId="{ECD605F3-0F51-43D0-BA28-E9127C047AD3}" srcId="{A5CE34E3-4B28-48CD-8B52-A49064728D12}" destId="{4AACB750-9F50-44B2-B490-50CF3A37EC11}" srcOrd="2" destOrd="0" parTransId="{FDAEA4C7-4F97-4006-BC49-E52737AEFBAA}" sibTransId="{15ED1A52-8FD9-4141-9E57-196D19111400}"/>
    <dgm:cxn modelId="{3D823356-B1A0-451C-8F14-DBE0F6A0F59E}" type="presParOf" srcId="{AA1CB565-3996-46D7-B7FB-D8DC784439D3}" destId="{EAC3A79C-C379-4834-AC1C-E1B2029D468B}" srcOrd="0" destOrd="0" presId="urn:microsoft.com/office/officeart/2005/8/layout/hList1"/>
    <dgm:cxn modelId="{C390E351-A3C1-47B8-A401-074772DE237A}" type="presParOf" srcId="{EAC3A79C-C379-4834-AC1C-E1B2029D468B}" destId="{5892ECA3-BD90-49AB-8164-C44A94F106BD}" srcOrd="0" destOrd="0" presId="urn:microsoft.com/office/officeart/2005/8/layout/hList1"/>
    <dgm:cxn modelId="{72A363A1-AA8A-45A6-9329-0F899ED004DA}" type="presParOf" srcId="{EAC3A79C-C379-4834-AC1C-E1B2029D468B}" destId="{71AF50B3-E5D3-4229-9CCD-C7FC4217B903}" srcOrd="1" destOrd="0" presId="urn:microsoft.com/office/officeart/2005/8/layout/hList1"/>
    <dgm:cxn modelId="{46590A1D-3597-4423-910E-03DCC678D4AF}" type="presParOf" srcId="{AA1CB565-3996-46D7-B7FB-D8DC784439D3}" destId="{20501376-A22E-413D-ABB2-79A2BC9AE00D}" srcOrd="1" destOrd="0" presId="urn:microsoft.com/office/officeart/2005/8/layout/hList1"/>
    <dgm:cxn modelId="{042AC59D-E259-4EDE-9B1D-81B469917C03}" type="presParOf" srcId="{AA1CB565-3996-46D7-B7FB-D8DC784439D3}" destId="{82B8660C-C461-410B-9C05-7F8FA95DF707}" srcOrd="2" destOrd="0" presId="urn:microsoft.com/office/officeart/2005/8/layout/hList1"/>
    <dgm:cxn modelId="{16498183-5C5A-46F3-B3B8-5F3684917CC8}" type="presParOf" srcId="{82B8660C-C461-410B-9C05-7F8FA95DF707}" destId="{1F4975F5-276F-43FF-8CD2-15E713DC735C}" srcOrd="0" destOrd="0" presId="urn:microsoft.com/office/officeart/2005/8/layout/hList1"/>
    <dgm:cxn modelId="{58C171BB-C4DB-437D-96D5-8BFE8002440F}" type="presParOf" srcId="{82B8660C-C461-410B-9C05-7F8FA95DF707}" destId="{0E479780-8BA7-4BF4-9DE0-34D362773411}" srcOrd="1" destOrd="0" presId="urn:microsoft.com/office/officeart/2005/8/layout/hList1"/>
    <dgm:cxn modelId="{44E9EB99-BCFF-4767-9D59-6EF6A42AE79E}" type="presParOf" srcId="{AA1CB565-3996-46D7-B7FB-D8DC784439D3}" destId="{78CDDDD4-A51F-43C0-BE18-CF6627A1276F}" srcOrd="3" destOrd="0" presId="urn:microsoft.com/office/officeart/2005/8/layout/hList1"/>
    <dgm:cxn modelId="{FD8113D5-0D2B-4539-8478-F4653D733A28}" type="presParOf" srcId="{AA1CB565-3996-46D7-B7FB-D8DC784439D3}" destId="{52870A86-B568-448A-B9C0-D85AA3363306}" srcOrd="4" destOrd="0" presId="urn:microsoft.com/office/officeart/2005/8/layout/hList1"/>
    <dgm:cxn modelId="{7AE8BA66-C7D3-435B-9C54-BB9C78839113}" type="presParOf" srcId="{52870A86-B568-448A-B9C0-D85AA3363306}" destId="{6DA1F418-52D6-414F-8C59-F9FC04D6A4E6}" srcOrd="0" destOrd="0" presId="urn:microsoft.com/office/officeart/2005/8/layout/hList1"/>
    <dgm:cxn modelId="{82658F34-E8D7-434E-8EE0-7462154B9881}" type="presParOf" srcId="{52870A86-B568-448A-B9C0-D85AA3363306}" destId="{EDE385B5-4F8B-40B5-BCDA-8A78B0469EBA}" srcOrd="1" destOrd="0" presId="urn:microsoft.com/office/officeart/2005/8/layout/hList1"/>
    <dgm:cxn modelId="{457B7C88-9850-45EA-8753-8D72258BDAA9}" type="presParOf" srcId="{AA1CB565-3996-46D7-B7FB-D8DC784439D3}" destId="{CA28B3AA-0547-4695-B6B0-76F9982C6DCE}" srcOrd="5" destOrd="0" presId="urn:microsoft.com/office/officeart/2005/8/layout/hList1"/>
    <dgm:cxn modelId="{D8DB57DB-64CC-4898-8D6F-4A858E4DB505}" type="presParOf" srcId="{AA1CB565-3996-46D7-B7FB-D8DC784439D3}" destId="{B76AC36B-4CFD-4685-80BE-66721AE4CB3C}" srcOrd="6" destOrd="0" presId="urn:microsoft.com/office/officeart/2005/8/layout/hList1"/>
    <dgm:cxn modelId="{81E7F0A2-9FB3-4238-A4C9-B4FCABCF7EE5}" type="presParOf" srcId="{B76AC36B-4CFD-4685-80BE-66721AE4CB3C}" destId="{A76C61CD-1DB2-4AA9-8554-92E726CDBB09}" srcOrd="0" destOrd="0" presId="urn:microsoft.com/office/officeart/2005/8/layout/hList1"/>
    <dgm:cxn modelId="{B5111569-8A95-41BA-B05D-2AF1078DAA1B}" type="presParOf" srcId="{B76AC36B-4CFD-4685-80BE-66721AE4CB3C}" destId="{4F2CD646-C428-42BC-BE09-6C0EF4AB078F}" srcOrd="1" destOrd="0" presId="urn:microsoft.com/office/officeart/2005/8/layout/hList1"/>
    <dgm:cxn modelId="{1721586D-4A55-44A4-8494-1AAE904E192E}" type="presParOf" srcId="{AA1CB565-3996-46D7-B7FB-D8DC784439D3}" destId="{A2F0E9A1-66BC-42DB-A183-D588D1853644}" srcOrd="7" destOrd="0" presId="urn:microsoft.com/office/officeart/2005/8/layout/hList1"/>
    <dgm:cxn modelId="{0A9DC944-EF90-4A36-A956-4A8F72DE1B4A}" type="presParOf" srcId="{AA1CB565-3996-46D7-B7FB-D8DC784439D3}" destId="{EAA0BBC5-042F-4128-B7E8-04384317AFF8}" srcOrd="8" destOrd="0" presId="urn:microsoft.com/office/officeart/2005/8/layout/hList1"/>
    <dgm:cxn modelId="{C6E50D2D-FFD7-40FC-90D1-08091457625D}" type="presParOf" srcId="{EAA0BBC5-042F-4128-B7E8-04384317AFF8}" destId="{5947EEEB-FFE7-4114-BC3E-30568008776A}" srcOrd="0" destOrd="0" presId="urn:microsoft.com/office/officeart/2005/8/layout/hList1"/>
    <dgm:cxn modelId="{E70D27A1-C3B8-4444-B351-0DE67D9AF964}" type="presParOf" srcId="{EAA0BBC5-042F-4128-B7E8-04384317AFF8}" destId="{15A7424E-B81E-4ADE-91EB-749CCA9F04EB}"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63DCDD-5AE4-4916-AA04-4FCE4653AA34}" type="doc">
      <dgm:prSet loTypeId="urn:microsoft.com/office/officeart/2005/8/layout/cycle3" loCatId="cycle" qsTypeId="urn:microsoft.com/office/officeart/2005/8/quickstyle/simple5" qsCatId="simple" csTypeId="urn:microsoft.com/office/officeart/2005/8/colors/accent3_1" csCatId="accent3" phldr="1"/>
      <dgm:spPr/>
      <dgm:t>
        <a:bodyPr/>
        <a:lstStyle/>
        <a:p>
          <a:endParaRPr lang="tr-TR"/>
        </a:p>
      </dgm:t>
    </dgm:pt>
    <dgm:pt modelId="{ADCC5C0D-1A62-488A-B6B4-987CF94C9B00}">
      <dgm:prSet phldr="0"/>
      <dgm:spPr/>
      <dgm:t>
        <a:bodyPr/>
        <a:lstStyle/>
        <a:p>
          <a:pPr rtl="0"/>
          <a:r>
            <a:rPr lang="tr-TR" b="0"/>
            <a:t>Dolaşım</a:t>
          </a:r>
          <a:endParaRPr lang="en-US" b="0"/>
        </a:p>
      </dgm:t>
    </dgm:pt>
    <dgm:pt modelId="{5B0CD2EE-7B6E-477B-BED9-2AAAC445CE52}" type="parTrans" cxnId="{72889445-7B5B-4B77-B4E8-4913E1A13C73}">
      <dgm:prSet/>
      <dgm:spPr/>
      <dgm:t>
        <a:bodyPr/>
        <a:lstStyle/>
        <a:p>
          <a:endParaRPr lang="tr-TR"/>
        </a:p>
      </dgm:t>
    </dgm:pt>
    <dgm:pt modelId="{02CE54F6-6829-42E4-B006-834DCD5726D6}" type="sibTrans" cxnId="{72889445-7B5B-4B77-B4E8-4913E1A13C73}">
      <dgm:prSet/>
      <dgm:spPr/>
      <dgm:t>
        <a:bodyPr/>
        <a:lstStyle/>
        <a:p>
          <a:endParaRPr lang="tr-TR"/>
        </a:p>
      </dgm:t>
    </dgm:pt>
    <dgm:pt modelId="{265C9899-8C16-420A-9BFB-EDF03E7F0200}">
      <dgm:prSet phldr="0"/>
      <dgm:spPr/>
      <dgm:t>
        <a:bodyPr/>
        <a:lstStyle/>
        <a:p>
          <a:r>
            <a:rPr lang="tr-TR" b="0"/>
            <a:t>Kullanıcılar</a:t>
          </a:r>
          <a:endParaRPr lang="en-US" b="0"/>
        </a:p>
      </dgm:t>
    </dgm:pt>
    <dgm:pt modelId="{0522D17E-1641-4F7B-8C4B-03E6EFFFEAB2}" type="parTrans" cxnId="{6DE04ABB-E886-4380-889F-F312D9689DA3}">
      <dgm:prSet/>
      <dgm:spPr/>
      <dgm:t>
        <a:bodyPr/>
        <a:lstStyle/>
        <a:p>
          <a:endParaRPr lang="tr-TR"/>
        </a:p>
      </dgm:t>
    </dgm:pt>
    <dgm:pt modelId="{DE28F79C-732E-45B3-8F04-C78008FE0115}" type="sibTrans" cxnId="{6DE04ABB-E886-4380-889F-F312D9689DA3}">
      <dgm:prSet/>
      <dgm:spPr/>
      <dgm:t>
        <a:bodyPr/>
        <a:lstStyle/>
        <a:p>
          <a:endParaRPr lang="tr-TR"/>
        </a:p>
      </dgm:t>
    </dgm:pt>
    <dgm:pt modelId="{E217EF7B-C84C-440F-8E77-6ECE76D63F18}">
      <dgm:prSet phldr="0"/>
      <dgm:spPr/>
      <dgm:t>
        <a:bodyPr/>
        <a:lstStyle/>
        <a:p>
          <a:r>
            <a:rPr lang="tr-TR" b="0"/>
            <a:t>Kataloglama</a:t>
          </a:r>
          <a:endParaRPr lang="en-US" b="0"/>
        </a:p>
      </dgm:t>
    </dgm:pt>
    <dgm:pt modelId="{6D358E41-F288-4142-813E-C66B8876B013}" type="parTrans" cxnId="{6E5F04DC-553C-49F6-8F19-ABA4DF72AFD7}">
      <dgm:prSet/>
      <dgm:spPr/>
      <dgm:t>
        <a:bodyPr/>
        <a:lstStyle/>
        <a:p>
          <a:endParaRPr lang="tr-TR"/>
        </a:p>
      </dgm:t>
    </dgm:pt>
    <dgm:pt modelId="{C473C553-82D9-429F-A131-3F06E5B5AEC6}" type="sibTrans" cxnId="{6E5F04DC-553C-49F6-8F19-ABA4DF72AFD7}">
      <dgm:prSet/>
      <dgm:spPr/>
      <dgm:t>
        <a:bodyPr/>
        <a:lstStyle/>
        <a:p>
          <a:endParaRPr lang="tr-TR"/>
        </a:p>
      </dgm:t>
    </dgm:pt>
    <dgm:pt modelId="{77262131-127F-4502-BDDC-E16BCAD02F96}">
      <dgm:prSet phldr="0"/>
      <dgm:spPr/>
      <dgm:t>
        <a:bodyPr/>
        <a:lstStyle/>
        <a:p>
          <a:r>
            <a:rPr lang="tr-TR" b="0" dirty="0"/>
            <a:t>Otorite</a:t>
          </a:r>
          <a:endParaRPr lang="en-US" b="0" dirty="0"/>
        </a:p>
      </dgm:t>
    </dgm:pt>
    <dgm:pt modelId="{E0C52028-0E6D-4D39-9006-B795D047FD1F}" type="parTrans" cxnId="{C7C8E379-A5EB-4CF2-AF2E-657CB34F8BC0}">
      <dgm:prSet/>
      <dgm:spPr/>
      <dgm:t>
        <a:bodyPr/>
        <a:lstStyle/>
        <a:p>
          <a:endParaRPr lang="tr-TR"/>
        </a:p>
      </dgm:t>
    </dgm:pt>
    <dgm:pt modelId="{D59734A3-2D54-41D3-AD44-0B9F5A184D82}" type="sibTrans" cxnId="{C7C8E379-A5EB-4CF2-AF2E-657CB34F8BC0}">
      <dgm:prSet/>
      <dgm:spPr/>
      <dgm:t>
        <a:bodyPr/>
        <a:lstStyle/>
        <a:p>
          <a:endParaRPr lang="tr-TR"/>
        </a:p>
      </dgm:t>
    </dgm:pt>
    <dgm:pt modelId="{A9FBBEE8-4B64-44B3-88B8-5BD8162C286B}">
      <dgm:prSet phldr="0"/>
      <dgm:spPr/>
      <dgm:t>
        <a:bodyPr/>
        <a:lstStyle/>
        <a:p>
          <a:r>
            <a:rPr lang="tr-TR" b="0"/>
            <a:t>Süreli Yayınlar</a:t>
          </a:r>
          <a:endParaRPr lang="en-US" b="0"/>
        </a:p>
      </dgm:t>
    </dgm:pt>
    <dgm:pt modelId="{3FD1DDAF-EDE4-40D7-99D5-01D3396F54C2}" type="parTrans" cxnId="{0C1D504B-2BD9-4B6C-B5EC-B5EEBFF264CE}">
      <dgm:prSet/>
      <dgm:spPr/>
      <dgm:t>
        <a:bodyPr/>
        <a:lstStyle/>
        <a:p>
          <a:endParaRPr lang="tr-TR"/>
        </a:p>
      </dgm:t>
    </dgm:pt>
    <dgm:pt modelId="{76F682ED-FD9B-47E4-8560-D9A0B5B9E339}" type="sibTrans" cxnId="{0C1D504B-2BD9-4B6C-B5EC-B5EEBFF264CE}">
      <dgm:prSet/>
      <dgm:spPr/>
      <dgm:t>
        <a:bodyPr/>
        <a:lstStyle/>
        <a:p>
          <a:endParaRPr lang="tr-TR"/>
        </a:p>
      </dgm:t>
    </dgm:pt>
    <dgm:pt modelId="{A04E84D1-9334-4EC6-B3DE-ED713E69F1AC}">
      <dgm:prSet phldr="0"/>
      <dgm:spPr/>
      <dgm:t>
        <a:bodyPr/>
        <a:lstStyle/>
        <a:p>
          <a:r>
            <a:rPr lang="tr-TR" b="0"/>
            <a:t>Araçlar</a:t>
          </a:r>
          <a:endParaRPr lang="en-US" b="0"/>
        </a:p>
      </dgm:t>
    </dgm:pt>
    <dgm:pt modelId="{FC94B3E1-E962-46BB-B40F-E51014B99118}" type="parTrans" cxnId="{4EF3D128-B14B-4B1F-B841-938974F65B94}">
      <dgm:prSet/>
      <dgm:spPr/>
      <dgm:t>
        <a:bodyPr/>
        <a:lstStyle/>
        <a:p>
          <a:endParaRPr lang="tr-TR"/>
        </a:p>
      </dgm:t>
    </dgm:pt>
    <dgm:pt modelId="{5D1D4E40-147E-4B10-8BB1-CFFF7F548ABC}" type="sibTrans" cxnId="{4EF3D128-B14B-4B1F-B841-938974F65B94}">
      <dgm:prSet/>
      <dgm:spPr/>
      <dgm:t>
        <a:bodyPr/>
        <a:lstStyle/>
        <a:p>
          <a:endParaRPr lang="tr-TR"/>
        </a:p>
      </dgm:t>
    </dgm:pt>
    <dgm:pt modelId="{06D86F16-0FD9-4860-B260-1230E847F577}">
      <dgm:prSet phldr="0"/>
      <dgm:spPr/>
      <dgm:t>
        <a:bodyPr/>
        <a:lstStyle/>
        <a:p>
          <a:r>
            <a:rPr lang="tr-TR" b="0"/>
            <a:t>Sağlama</a:t>
          </a:r>
          <a:endParaRPr lang="en-US" b="0"/>
        </a:p>
      </dgm:t>
    </dgm:pt>
    <dgm:pt modelId="{71E4A686-B808-4EA8-AFE9-D2FBE5F83211}" type="parTrans" cxnId="{05B79E8F-37D2-4195-BF47-BA716F96B8A5}">
      <dgm:prSet/>
      <dgm:spPr/>
      <dgm:t>
        <a:bodyPr/>
        <a:lstStyle/>
        <a:p>
          <a:endParaRPr lang="tr-TR"/>
        </a:p>
      </dgm:t>
    </dgm:pt>
    <dgm:pt modelId="{611BEC2F-A132-4A0F-86FB-B35BDBA26B1A}" type="sibTrans" cxnId="{05B79E8F-37D2-4195-BF47-BA716F96B8A5}">
      <dgm:prSet/>
      <dgm:spPr/>
      <dgm:t>
        <a:bodyPr/>
        <a:lstStyle/>
        <a:p>
          <a:endParaRPr lang="tr-TR"/>
        </a:p>
      </dgm:t>
    </dgm:pt>
    <dgm:pt modelId="{BA1A10B8-2109-4EC6-BC57-3A82B3671EF3}">
      <dgm:prSet phldr="0"/>
      <dgm:spPr/>
      <dgm:t>
        <a:bodyPr/>
        <a:lstStyle/>
        <a:p>
          <a:r>
            <a:rPr lang="tr-TR" b="0"/>
            <a:t>Yönetim</a:t>
          </a:r>
          <a:endParaRPr lang="en-US" b="0"/>
        </a:p>
      </dgm:t>
    </dgm:pt>
    <dgm:pt modelId="{618E8297-E12C-49C9-9751-E1CED251810A}" type="parTrans" cxnId="{40394AE7-DC2F-46EC-BDDA-A65D9B33F382}">
      <dgm:prSet/>
      <dgm:spPr/>
      <dgm:t>
        <a:bodyPr/>
        <a:lstStyle/>
        <a:p>
          <a:endParaRPr lang="tr-TR"/>
        </a:p>
      </dgm:t>
    </dgm:pt>
    <dgm:pt modelId="{BCCC0051-1A52-4FAF-9AA5-645D126E5604}" type="sibTrans" cxnId="{40394AE7-DC2F-46EC-BDDA-A65D9B33F382}">
      <dgm:prSet/>
      <dgm:spPr/>
      <dgm:t>
        <a:bodyPr/>
        <a:lstStyle/>
        <a:p>
          <a:endParaRPr lang="tr-TR"/>
        </a:p>
      </dgm:t>
    </dgm:pt>
    <dgm:pt modelId="{D726E588-B4A9-406A-990F-E1B935540B42}">
      <dgm:prSet phldr="0"/>
      <dgm:spPr/>
      <dgm:t>
        <a:bodyPr/>
        <a:lstStyle/>
        <a:p>
          <a:r>
            <a:rPr lang="tr-TR" b="0" dirty="0"/>
            <a:t>Raporlama</a:t>
          </a:r>
          <a:endParaRPr lang="en-US" b="0" dirty="0"/>
        </a:p>
      </dgm:t>
    </dgm:pt>
    <dgm:pt modelId="{240BF56F-E744-46DB-85D4-69126266B276}" type="parTrans" cxnId="{9CF2AFF8-D335-4068-8D3E-F0EE51D9E141}">
      <dgm:prSet/>
      <dgm:spPr/>
      <dgm:t>
        <a:bodyPr/>
        <a:lstStyle/>
        <a:p>
          <a:endParaRPr lang="tr-TR"/>
        </a:p>
      </dgm:t>
    </dgm:pt>
    <dgm:pt modelId="{91563F7D-C447-41C9-964B-2C32664530FB}" type="sibTrans" cxnId="{9CF2AFF8-D335-4068-8D3E-F0EE51D9E141}">
      <dgm:prSet/>
      <dgm:spPr/>
      <dgm:t>
        <a:bodyPr/>
        <a:lstStyle/>
        <a:p>
          <a:endParaRPr lang="tr-TR"/>
        </a:p>
      </dgm:t>
    </dgm:pt>
    <dgm:pt modelId="{658243FA-85CD-4005-9F11-EC52A9FAC748}">
      <dgm:prSet phldr="0"/>
      <dgm:spPr/>
      <dgm:t>
        <a:bodyPr/>
        <a:lstStyle/>
        <a:p>
          <a:r>
            <a:rPr lang="tr-TR" b="0" dirty="0"/>
            <a:t>E-Kaynak Yönetimi</a:t>
          </a:r>
          <a:endParaRPr lang="en-US" b="0" dirty="0"/>
        </a:p>
      </dgm:t>
    </dgm:pt>
    <dgm:pt modelId="{221D5CC3-1437-4B0B-B8F9-135E873FDF05}" type="parTrans" cxnId="{5BE6F217-7D21-40BE-89B6-8DFDFEF1A48E}">
      <dgm:prSet/>
      <dgm:spPr/>
      <dgm:t>
        <a:bodyPr/>
        <a:lstStyle/>
        <a:p>
          <a:endParaRPr lang="tr-TR"/>
        </a:p>
      </dgm:t>
    </dgm:pt>
    <dgm:pt modelId="{72E8DB3B-F293-4D23-AA39-3FF800F01AB4}" type="sibTrans" cxnId="{5BE6F217-7D21-40BE-89B6-8DFDFEF1A48E}">
      <dgm:prSet/>
      <dgm:spPr/>
      <dgm:t>
        <a:bodyPr/>
        <a:lstStyle/>
        <a:p>
          <a:endParaRPr lang="tr-TR"/>
        </a:p>
      </dgm:t>
    </dgm:pt>
    <dgm:pt modelId="{CD180845-437E-4D7B-86E3-E56CDDCCEBC8}" type="pres">
      <dgm:prSet presAssocID="{AE63DCDD-5AE4-4916-AA04-4FCE4653AA34}" presName="Name0" presStyleCnt="0">
        <dgm:presLayoutVars>
          <dgm:dir/>
          <dgm:resizeHandles val="exact"/>
        </dgm:presLayoutVars>
      </dgm:prSet>
      <dgm:spPr/>
    </dgm:pt>
    <dgm:pt modelId="{735679EC-046B-44C7-88E2-F58114C676A1}" type="pres">
      <dgm:prSet presAssocID="{AE63DCDD-5AE4-4916-AA04-4FCE4653AA34}" presName="cycle" presStyleCnt="0"/>
      <dgm:spPr/>
    </dgm:pt>
    <dgm:pt modelId="{2A1AA3AA-608A-4B0C-835F-AB90A2E18850}" type="pres">
      <dgm:prSet presAssocID="{ADCC5C0D-1A62-488A-B6B4-987CF94C9B00}" presName="nodeFirstNode" presStyleLbl="node1" presStyleIdx="0" presStyleCnt="10">
        <dgm:presLayoutVars>
          <dgm:bulletEnabled val="1"/>
        </dgm:presLayoutVars>
      </dgm:prSet>
      <dgm:spPr/>
    </dgm:pt>
    <dgm:pt modelId="{52A308AF-D10A-4974-AD45-C7DB10E6489E}" type="pres">
      <dgm:prSet presAssocID="{02CE54F6-6829-42E4-B006-834DCD5726D6}" presName="sibTransFirstNode" presStyleLbl="bgShp" presStyleIdx="0" presStyleCnt="1"/>
      <dgm:spPr/>
    </dgm:pt>
    <dgm:pt modelId="{2177043C-EE1D-41A1-B513-C6E9393B2680}" type="pres">
      <dgm:prSet presAssocID="{265C9899-8C16-420A-9BFB-EDF03E7F0200}" presName="nodeFollowingNodes" presStyleLbl="node1" presStyleIdx="1" presStyleCnt="10">
        <dgm:presLayoutVars>
          <dgm:bulletEnabled val="1"/>
        </dgm:presLayoutVars>
      </dgm:prSet>
      <dgm:spPr/>
    </dgm:pt>
    <dgm:pt modelId="{39EFEB31-B1D1-4B49-AD89-5A9C849C57FD}" type="pres">
      <dgm:prSet presAssocID="{E217EF7B-C84C-440F-8E77-6ECE76D63F18}" presName="nodeFollowingNodes" presStyleLbl="node1" presStyleIdx="2" presStyleCnt="10">
        <dgm:presLayoutVars>
          <dgm:bulletEnabled val="1"/>
        </dgm:presLayoutVars>
      </dgm:prSet>
      <dgm:spPr/>
    </dgm:pt>
    <dgm:pt modelId="{C9C376D5-D326-4692-A063-1B64B8F00758}" type="pres">
      <dgm:prSet presAssocID="{77262131-127F-4502-BDDC-E16BCAD02F96}" presName="nodeFollowingNodes" presStyleLbl="node1" presStyleIdx="3" presStyleCnt="10">
        <dgm:presLayoutVars>
          <dgm:bulletEnabled val="1"/>
        </dgm:presLayoutVars>
      </dgm:prSet>
      <dgm:spPr/>
    </dgm:pt>
    <dgm:pt modelId="{EB309B99-9F62-4D4E-92AF-DAA8CF5F9A99}" type="pres">
      <dgm:prSet presAssocID="{A9FBBEE8-4B64-44B3-88B8-5BD8162C286B}" presName="nodeFollowingNodes" presStyleLbl="node1" presStyleIdx="4" presStyleCnt="10">
        <dgm:presLayoutVars>
          <dgm:bulletEnabled val="1"/>
        </dgm:presLayoutVars>
      </dgm:prSet>
      <dgm:spPr/>
    </dgm:pt>
    <dgm:pt modelId="{D971D607-24AE-4772-A12E-FD1219F31DE4}" type="pres">
      <dgm:prSet presAssocID="{A04E84D1-9334-4EC6-B3DE-ED713E69F1AC}" presName="nodeFollowingNodes" presStyleLbl="node1" presStyleIdx="5" presStyleCnt="10">
        <dgm:presLayoutVars>
          <dgm:bulletEnabled val="1"/>
        </dgm:presLayoutVars>
      </dgm:prSet>
      <dgm:spPr/>
    </dgm:pt>
    <dgm:pt modelId="{3588F2A6-7473-4F25-B3EE-35322B52CD4C}" type="pres">
      <dgm:prSet presAssocID="{06D86F16-0FD9-4860-B260-1230E847F577}" presName="nodeFollowingNodes" presStyleLbl="node1" presStyleIdx="6" presStyleCnt="10">
        <dgm:presLayoutVars>
          <dgm:bulletEnabled val="1"/>
        </dgm:presLayoutVars>
      </dgm:prSet>
      <dgm:spPr/>
    </dgm:pt>
    <dgm:pt modelId="{E65162C0-9CB5-416E-953E-1457EA57DF1C}" type="pres">
      <dgm:prSet presAssocID="{BA1A10B8-2109-4EC6-BC57-3A82B3671EF3}" presName="nodeFollowingNodes" presStyleLbl="node1" presStyleIdx="7" presStyleCnt="10">
        <dgm:presLayoutVars>
          <dgm:bulletEnabled val="1"/>
        </dgm:presLayoutVars>
      </dgm:prSet>
      <dgm:spPr/>
    </dgm:pt>
    <dgm:pt modelId="{7EEB2E31-55CD-4701-B75A-968265BE7956}" type="pres">
      <dgm:prSet presAssocID="{D726E588-B4A9-406A-990F-E1B935540B42}" presName="nodeFollowingNodes" presStyleLbl="node1" presStyleIdx="8" presStyleCnt="10">
        <dgm:presLayoutVars>
          <dgm:bulletEnabled val="1"/>
        </dgm:presLayoutVars>
      </dgm:prSet>
      <dgm:spPr/>
    </dgm:pt>
    <dgm:pt modelId="{6875D722-C080-4814-BE7C-9062CF4EA17D}" type="pres">
      <dgm:prSet presAssocID="{658243FA-85CD-4005-9F11-EC52A9FAC748}" presName="nodeFollowingNodes" presStyleLbl="node1" presStyleIdx="9" presStyleCnt="10">
        <dgm:presLayoutVars>
          <dgm:bulletEnabled val="1"/>
        </dgm:presLayoutVars>
      </dgm:prSet>
      <dgm:spPr/>
    </dgm:pt>
  </dgm:ptLst>
  <dgm:cxnLst>
    <dgm:cxn modelId="{A46F9A07-2B22-4D2A-97AC-01640B60BF9E}" type="presOf" srcId="{D726E588-B4A9-406A-990F-E1B935540B42}" destId="{7EEB2E31-55CD-4701-B75A-968265BE7956}" srcOrd="0" destOrd="0" presId="urn:microsoft.com/office/officeart/2005/8/layout/cycle3"/>
    <dgm:cxn modelId="{5BE6F217-7D21-40BE-89B6-8DFDFEF1A48E}" srcId="{AE63DCDD-5AE4-4916-AA04-4FCE4653AA34}" destId="{658243FA-85CD-4005-9F11-EC52A9FAC748}" srcOrd="9" destOrd="0" parTransId="{221D5CC3-1437-4B0B-B8F9-135E873FDF05}" sibTransId="{72E8DB3B-F293-4D23-AA39-3FF800F01AB4}"/>
    <dgm:cxn modelId="{16263C1E-61D7-422E-A4B9-F790320E65F2}" type="presOf" srcId="{ADCC5C0D-1A62-488A-B6B4-987CF94C9B00}" destId="{2A1AA3AA-608A-4B0C-835F-AB90A2E18850}" srcOrd="0" destOrd="0" presId="urn:microsoft.com/office/officeart/2005/8/layout/cycle3"/>
    <dgm:cxn modelId="{4EF3D128-B14B-4B1F-B841-938974F65B94}" srcId="{AE63DCDD-5AE4-4916-AA04-4FCE4653AA34}" destId="{A04E84D1-9334-4EC6-B3DE-ED713E69F1AC}" srcOrd="5" destOrd="0" parTransId="{FC94B3E1-E962-46BB-B40F-E51014B99118}" sibTransId="{5D1D4E40-147E-4B10-8BB1-CFFF7F548ABC}"/>
    <dgm:cxn modelId="{C6212A2B-3C0D-4875-86AC-B19D8E5EA7AA}" type="presOf" srcId="{AE63DCDD-5AE4-4916-AA04-4FCE4653AA34}" destId="{CD180845-437E-4D7B-86E3-E56CDDCCEBC8}" srcOrd="0" destOrd="0" presId="urn:microsoft.com/office/officeart/2005/8/layout/cycle3"/>
    <dgm:cxn modelId="{292B3936-1D95-4C1A-94CB-23444D4526F5}" type="presOf" srcId="{265C9899-8C16-420A-9BFB-EDF03E7F0200}" destId="{2177043C-EE1D-41A1-B513-C6E9393B2680}" srcOrd="0" destOrd="0" presId="urn:microsoft.com/office/officeart/2005/8/layout/cycle3"/>
    <dgm:cxn modelId="{72889445-7B5B-4B77-B4E8-4913E1A13C73}" srcId="{AE63DCDD-5AE4-4916-AA04-4FCE4653AA34}" destId="{ADCC5C0D-1A62-488A-B6B4-987CF94C9B00}" srcOrd="0" destOrd="0" parTransId="{5B0CD2EE-7B6E-477B-BED9-2AAAC445CE52}" sibTransId="{02CE54F6-6829-42E4-B006-834DCD5726D6}"/>
    <dgm:cxn modelId="{0C1D504B-2BD9-4B6C-B5EC-B5EEBFF264CE}" srcId="{AE63DCDD-5AE4-4916-AA04-4FCE4653AA34}" destId="{A9FBBEE8-4B64-44B3-88B8-5BD8162C286B}" srcOrd="4" destOrd="0" parTransId="{3FD1DDAF-EDE4-40D7-99D5-01D3396F54C2}" sibTransId="{76F682ED-FD9B-47E4-8560-D9A0B5B9E339}"/>
    <dgm:cxn modelId="{6ACED66F-6C56-434C-BD97-6C6FA8731E59}" type="presOf" srcId="{A9FBBEE8-4B64-44B3-88B8-5BD8162C286B}" destId="{EB309B99-9F62-4D4E-92AF-DAA8CF5F9A99}" srcOrd="0" destOrd="0" presId="urn:microsoft.com/office/officeart/2005/8/layout/cycle3"/>
    <dgm:cxn modelId="{C7C8E379-A5EB-4CF2-AF2E-657CB34F8BC0}" srcId="{AE63DCDD-5AE4-4916-AA04-4FCE4653AA34}" destId="{77262131-127F-4502-BDDC-E16BCAD02F96}" srcOrd="3" destOrd="0" parTransId="{E0C52028-0E6D-4D39-9006-B795D047FD1F}" sibTransId="{D59734A3-2D54-41D3-AD44-0B9F5A184D82}"/>
    <dgm:cxn modelId="{DFD0D07B-4C9D-4C34-B8B7-261DA6BA0A2E}" type="presOf" srcId="{02CE54F6-6829-42E4-B006-834DCD5726D6}" destId="{52A308AF-D10A-4974-AD45-C7DB10E6489E}" srcOrd="0" destOrd="0" presId="urn:microsoft.com/office/officeart/2005/8/layout/cycle3"/>
    <dgm:cxn modelId="{C4258C8D-087B-4270-8A29-A0830F7D8C81}" type="presOf" srcId="{A04E84D1-9334-4EC6-B3DE-ED713E69F1AC}" destId="{D971D607-24AE-4772-A12E-FD1219F31DE4}" srcOrd="0" destOrd="0" presId="urn:microsoft.com/office/officeart/2005/8/layout/cycle3"/>
    <dgm:cxn modelId="{05B79E8F-37D2-4195-BF47-BA716F96B8A5}" srcId="{AE63DCDD-5AE4-4916-AA04-4FCE4653AA34}" destId="{06D86F16-0FD9-4860-B260-1230E847F577}" srcOrd="6" destOrd="0" parTransId="{71E4A686-B808-4EA8-AFE9-D2FBE5F83211}" sibTransId="{611BEC2F-A132-4A0F-86FB-B35BDBA26B1A}"/>
    <dgm:cxn modelId="{B8A32B9C-F91D-4CA7-B0AB-F86B88447F87}" type="presOf" srcId="{E217EF7B-C84C-440F-8E77-6ECE76D63F18}" destId="{39EFEB31-B1D1-4B49-AD89-5A9C849C57FD}" srcOrd="0" destOrd="0" presId="urn:microsoft.com/office/officeart/2005/8/layout/cycle3"/>
    <dgm:cxn modelId="{AAC8B1A2-5036-4CFA-9DE0-27B60F7B9EFA}" type="presOf" srcId="{06D86F16-0FD9-4860-B260-1230E847F577}" destId="{3588F2A6-7473-4F25-B3EE-35322B52CD4C}" srcOrd="0" destOrd="0" presId="urn:microsoft.com/office/officeart/2005/8/layout/cycle3"/>
    <dgm:cxn modelId="{6DE04ABB-E886-4380-889F-F312D9689DA3}" srcId="{AE63DCDD-5AE4-4916-AA04-4FCE4653AA34}" destId="{265C9899-8C16-420A-9BFB-EDF03E7F0200}" srcOrd="1" destOrd="0" parTransId="{0522D17E-1641-4F7B-8C4B-03E6EFFFEAB2}" sibTransId="{DE28F79C-732E-45B3-8F04-C78008FE0115}"/>
    <dgm:cxn modelId="{442D65C3-BFA8-495E-8C20-39FB63E2914D}" type="presOf" srcId="{658243FA-85CD-4005-9F11-EC52A9FAC748}" destId="{6875D722-C080-4814-BE7C-9062CF4EA17D}" srcOrd="0" destOrd="0" presId="urn:microsoft.com/office/officeart/2005/8/layout/cycle3"/>
    <dgm:cxn modelId="{6E5F04DC-553C-49F6-8F19-ABA4DF72AFD7}" srcId="{AE63DCDD-5AE4-4916-AA04-4FCE4653AA34}" destId="{E217EF7B-C84C-440F-8E77-6ECE76D63F18}" srcOrd="2" destOrd="0" parTransId="{6D358E41-F288-4142-813E-C66B8876B013}" sibTransId="{C473C553-82D9-429F-A131-3F06E5B5AEC6}"/>
    <dgm:cxn modelId="{9C9D2BE7-A4C1-40A1-81B0-37E7264B290D}" type="presOf" srcId="{BA1A10B8-2109-4EC6-BC57-3A82B3671EF3}" destId="{E65162C0-9CB5-416E-953E-1457EA57DF1C}" srcOrd="0" destOrd="0" presId="urn:microsoft.com/office/officeart/2005/8/layout/cycle3"/>
    <dgm:cxn modelId="{40394AE7-DC2F-46EC-BDDA-A65D9B33F382}" srcId="{AE63DCDD-5AE4-4916-AA04-4FCE4653AA34}" destId="{BA1A10B8-2109-4EC6-BC57-3A82B3671EF3}" srcOrd="7" destOrd="0" parTransId="{618E8297-E12C-49C9-9751-E1CED251810A}" sibTransId="{BCCC0051-1A52-4FAF-9AA5-645D126E5604}"/>
    <dgm:cxn modelId="{A78A7EE9-4493-49CA-BF40-288017BA9AD6}" type="presOf" srcId="{77262131-127F-4502-BDDC-E16BCAD02F96}" destId="{C9C376D5-D326-4692-A063-1B64B8F00758}" srcOrd="0" destOrd="0" presId="urn:microsoft.com/office/officeart/2005/8/layout/cycle3"/>
    <dgm:cxn modelId="{9CF2AFF8-D335-4068-8D3E-F0EE51D9E141}" srcId="{AE63DCDD-5AE4-4916-AA04-4FCE4653AA34}" destId="{D726E588-B4A9-406A-990F-E1B935540B42}" srcOrd="8" destOrd="0" parTransId="{240BF56F-E744-46DB-85D4-69126266B276}" sibTransId="{91563F7D-C447-41C9-964B-2C32664530FB}"/>
    <dgm:cxn modelId="{8FB416BF-929F-4440-888B-4600D6569EDF}" type="presParOf" srcId="{CD180845-437E-4D7B-86E3-E56CDDCCEBC8}" destId="{735679EC-046B-44C7-88E2-F58114C676A1}" srcOrd="0" destOrd="0" presId="urn:microsoft.com/office/officeart/2005/8/layout/cycle3"/>
    <dgm:cxn modelId="{EC9A6453-5374-4576-964B-4FF4A0B009C3}" type="presParOf" srcId="{735679EC-046B-44C7-88E2-F58114C676A1}" destId="{2A1AA3AA-608A-4B0C-835F-AB90A2E18850}" srcOrd="0" destOrd="0" presId="urn:microsoft.com/office/officeart/2005/8/layout/cycle3"/>
    <dgm:cxn modelId="{C8430247-44BA-4F64-83D9-6006A2F616E1}" type="presParOf" srcId="{735679EC-046B-44C7-88E2-F58114C676A1}" destId="{52A308AF-D10A-4974-AD45-C7DB10E6489E}" srcOrd="1" destOrd="0" presId="urn:microsoft.com/office/officeart/2005/8/layout/cycle3"/>
    <dgm:cxn modelId="{7ADC31E1-C6F3-4685-AD35-BFCB2C479032}" type="presParOf" srcId="{735679EC-046B-44C7-88E2-F58114C676A1}" destId="{2177043C-EE1D-41A1-B513-C6E9393B2680}" srcOrd="2" destOrd="0" presId="urn:microsoft.com/office/officeart/2005/8/layout/cycle3"/>
    <dgm:cxn modelId="{0AFB8B6F-A6BA-4B37-80D2-471A10C245E3}" type="presParOf" srcId="{735679EC-046B-44C7-88E2-F58114C676A1}" destId="{39EFEB31-B1D1-4B49-AD89-5A9C849C57FD}" srcOrd="3" destOrd="0" presId="urn:microsoft.com/office/officeart/2005/8/layout/cycle3"/>
    <dgm:cxn modelId="{ED338E69-61BD-4DC1-A9F1-8FCC858BA285}" type="presParOf" srcId="{735679EC-046B-44C7-88E2-F58114C676A1}" destId="{C9C376D5-D326-4692-A063-1B64B8F00758}" srcOrd="4" destOrd="0" presId="urn:microsoft.com/office/officeart/2005/8/layout/cycle3"/>
    <dgm:cxn modelId="{2981C317-19AD-4F42-B260-BB8F493E7095}" type="presParOf" srcId="{735679EC-046B-44C7-88E2-F58114C676A1}" destId="{EB309B99-9F62-4D4E-92AF-DAA8CF5F9A99}" srcOrd="5" destOrd="0" presId="urn:microsoft.com/office/officeart/2005/8/layout/cycle3"/>
    <dgm:cxn modelId="{EC2BACA6-CD95-4B46-8B99-7036A593CA0F}" type="presParOf" srcId="{735679EC-046B-44C7-88E2-F58114C676A1}" destId="{D971D607-24AE-4772-A12E-FD1219F31DE4}" srcOrd="6" destOrd="0" presId="urn:microsoft.com/office/officeart/2005/8/layout/cycle3"/>
    <dgm:cxn modelId="{2AC8ABB9-4247-4459-8570-C42A295324DD}" type="presParOf" srcId="{735679EC-046B-44C7-88E2-F58114C676A1}" destId="{3588F2A6-7473-4F25-B3EE-35322B52CD4C}" srcOrd="7" destOrd="0" presId="urn:microsoft.com/office/officeart/2005/8/layout/cycle3"/>
    <dgm:cxn modelId="{3ABCB96A-2448-4B60-B908-6306C02D207A}" type="presParOf" srcId="{735679EC-046B-44C7-88E2-F58114C676A1}" destId="{E65162C0-9CB5-416E-953E-1457EA57DF1C}" srcOrd="8" destOrd="0" presId="urn:microsoft.com/office/officeart/2005/8/layout/cycle3"/>
    <dgm:cxn modelId="{BB049CC9-F7B6-4084-A871-6EB65C36A4AB}" type="presParOf" srcId="{735679EC-046B-44C7-88E2-F58114C676A1}" destId="{7EEB2E31-55CD-4701-B75A-968265BE7956}" srcOrd="9" destOrd="0" presId="urn:microsoft.com/office/officeart/2005/8/layout/cycle3"/>
    <dgm:cxn modelId="{E7E9472A-3E9B-4E41-A68D-11EF65E9E727}" type="presParOf" srcId="{735679EC-046B-44C7-88E2-F58114C676A1}" destId="{6875D722-C080-4814-BE7C-9062CF4EA17D}" srcOrd="10"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E5A38F-0FBD-4BBF-BE08-4136006F81B0}" type="doc">
      <dgm:prSet loTypeId="urn:microsoft.com/office/officeart/2005/8/layout/lProcess2" loCatId="list" qsTypeId="urn:microsoft.com/office/officeart/2005/8/quickstyle/simple1" qsCatId="simple" csTypeId="urn:microsoft.com/office/officeart/2005/8/colors/accent3_1" csCatId="accent3" phldr="1"/>
      <dgm:spPr/>
      <dgm:t>
        <a:bodyPr/>
        <a:lstStyle/>
        <a:p>
          <a:endParaRPr lang="tr-TR"/>
        </a:p>
      </dgm:t>
    </dgm:pt>
    <dgm:pt modelId="{4D45F7D4-64AF-4C24-8A7D-A9EA65E3EDA1}">
      <dgm:prSet phldrT="[Metin]" custT="1"/>
      <dgm:spPr/>
      <dgm:t>
        <a:bodyPr/>
        <a:lstStyle/>
        <a:p>
          <a:pPr algn="l"/>
          <a:r>
            <a:rPr lang="en-US" sz="1800" b="1" cap="all">
              <a:latin typeface="Abadi"/>
            </a:rPr>
            <a:t>KATALOGLAMA MODÜLÜ</a:t>
          </a:r>
          <a:endParaRPr lang="tr-TR" sz="1800">
            <a:latin typeface="Abadi"/>
          </a:endParaRPr>
        </a:p>
      </dgm:t>
    </dgm:pt>
    <dgm:pt modelId="{426ECDDE-1BF4-4E5F-B17A-455317C56ACE}" type="parTrans" cxnId="{42423992-20E0-4C3D-8C24-DE25B603F706}">
      <dgm:prSet/>
      <dgm:spPr/>
      <dgm:t>
        <a:bodyPr/>
        <a:lstStyle/>
        <a:p>
          <a:endParaRPr lang="tr-TR"/>
        </a:p>
      </dgm:t>
    </dgm:pt>
    <dgm:pt modelId="{2483DD95-D866-4EBA-BAAB-1D47C1C0B7F9}" type="sibTrans" cxnId="{42423992-20E0-4C3D-8C24-DE25B603F706}">
      <dgm:prSet/>
      <dgm:spPr/>
      <dgm:t>
        <a:bodyPr/>
        <a:lstStyle/>
        <a:p>
          <a:endParaRPr lang="tr-TR"/>
        </a:p>
      </dgm:t>
    </dgm:pt>
    <dgm:pt modelId="{63D3DE82-9842-4EA6-9F8A-C3C6F8A09E57}">
      <dgm:prSet phldrT="[Metin]" custT="1"/>
      <dgm:spPr/>
      <dgm:t>
        <a:bodyPr/>
        <a:lstStyle/>
        <a:p>
          <a:pPr>
            <a:buClr>
              <a:srgbClr val="FFFFFF"/>
            </a:buClr>
            <a:buFont typeface="Arial" panose="020B0604020202020204" pitchFamily="34" charset="0"/>
            <a:buChar char="•"/>
          </a:pPr>
          <a:r>
            <a:rPr lang="en-US" sz="1800" err="1">
              <a:latin typeface="Abadi"/>
            </a:rPr>
            <a:t>Bibliyografik</a:t>
          </a:r>
          <a:r>
            <a:rPr lang="en-US" sz="1800">
              <a:latin typeface="Abadi"/>
            </a:rPr>
            <a:t> </a:t>
          </a:r>
          <a:r>
            <a:rPr lang="en-US" sz="1800" err="1">
              <a:latin typeface="Abadi"/>
            </a:rPr>
            <a:t>kayıt</a:t>
          </a:r>
          <a:r>
            <a:rPr lang="en-US" sz="1800">
              <a:latin typeface="Abadi"/>
            </a:rPr>
            <a:t> </a:t>
          </a:r>
          <a:r>
            <a:rPr lang="en-US" sz="1800" err="1">
              <a:latin typeface="Abadi"/>
            </a:rPr>
            <a:t>oluşturma</a:t>
          </a:r>
          <a:r>
            <a:rPr lang="en-US" sz="1800">
              <a:latin typeface="Abadi"/>
            </a:rPr>
            <a:t> - </a:t>
          </a:r>
          <a:r>
            <a:rPr lang="en-US" sz="1800" err="1">
              <a:latin typeface="Abadi"/>
            </a:rPr>
            <a:t>düzenleme</a:t>
          </a:r>
          <a:endParaRPr lang="tr-TR" sz="1800">
            <a:latin typeface="Abadi"/>
          </a:endParaRPr>
        </a:p>
      </dgm:t>
    </dgm:pt>
    <dgm:pt modelId="{EFC0B628-7D81-4A26-A3F6-4DDC71CF68BE}" type="parTrans" cxnId="{43342947-F773-4FAD-A17F-CA569B093469}">
      <dgm:prSet/>
      <dgm:spPr/>
      <dgm:t>
        <a:bodyPr/>
        <a:lstStyle/>
        <a:p>
          <a:endParaRPr lang="tr-TR"/>
        </a:p>
      </dgm:t>
    </dgm:pt>
    <dgm:pt modelId="{60422FB4-2891-44BB-B3B4-F7F35668C04D}" type="sibTrans" cxnId="{43342947-F773-4FAD-A17F-CA569B093469}">
      <dgm:prSet/>
      <dgm:spPr/>
      <dgm:t>
        <a:bodyPr/>
        <a:lstStyle/>
        <a:p>
          <a:endParaRPr lang="tr-TR"/>
        </a:p>
      </dgm:t>
    </dgm:pt>
    <dgm:pt modelId="{4F693188-C5D4-4CD5-A958-91FF6399CD4D}">
      <dgm:prSet phldrT="[Metin]" custT="1"/>
      <dgm:spPr/>
      <dgm:t>
        <a:bodyPr/>
        <a:lstStyle/>
        <a:p>
          <a:pPr>
            <a:buFont typeface="Arial" panose="020B0604020202020204" pitchFamily="34" charset="0"/>
            <a:buChar char="•"/>
          </a:pPr>
          <a:r>
            <a:rPr lang="en-US" sz="1800" err="1">
              <a:latin typeface="Abadi"/>
            </a:rPr>
            <a:t>Materyal</a:t>
          </a:r>
          <a:r>
            <a:rPr lang="en-US" sz="1800">
              <a:latin typeface="Abadi"/>
            </a:rPr>
            <a:t> </a:t>
          </a:r>
          <a:r>
            <a:rPr lang="en-US" sz="1800" err="1">
              <a:latin typeface="Abadi"/>
            </a:rPr>
            <a:t>ekleme</a:t>
          </a:r>
          <a:r>
            <a:rPr lang="en-US" sz="1800">
              <a:latin typeface="Abadi"/>
            </a:rPr>
            <a:t> - </a:t>
          </a:r>
          <a:r>
            <a:rPr lang="en-US" sz="1800" err="1">
              <a:latin typeface="Abadi"/>
            </a:rPr>
            <a:t>silme</a:t>
          </a:r>
          <a:endParaRPr lang="tr-TR" sz="1800">
            <a:latin typeface="Abadi"/>
          </a:endParaRPr>
        </a:p>
      </dgm:t>
    </dgm:pt>
    <dgm:pt modelId="{17F94073-C579-4654-9AC4-E2F45234804E}" type="parTrans" cxnId="{CFDB674C-95E0-4E35-9A25-54A3A95C9C9A}">
      <dgm:prSet/>
      <dgm:spPr/>
      <dgm:t>
        <a:bodyPr/>
        <a:lstStyle/>
        <a:p>
          <a:endParaRPr lang="tr-TR"/>
        </a:p>
      </dgm:t>
    </dgm:pt>
    <dgm:pt modelId="{4078F34F-C03D-4C93-91D8-A6E41CF5257B}" type="sibTrans" cxnId="{CFDB674C-95E0-4E35-9A25-54A3A95C9C9A}">
      <dgm:prSet/>
      <dgm:spPr/>
      <dgm:t>
        <a:bodyPr/>
        <a:lstStyle/>
        <a:p>
          <a:endParaRPr lang="tr-TR"/>
        </a:p>
      </dgm:t>
    </dgm:pt>
    <dgm:pt modelId="{8CAAB5B3-95B1-4C50-A3BA-415FF7311BEC}">
      <dgm:prSet phldrT="[Metin]" custT="1"/>
      <dgm:spPr/>
      <dgm:t>
        <a:bodyPr/>
        <a:lstStyle/>
        <a:p>
          <a:pPr>
            <a:buFont typeface="Arial" panose="020B0604020202020204" pitchFamily="34" charset="0"/>
            <a:buChar char="•"/>
          </a:pPr>
          <a:r>
            <a:rPr lang="en-US" sz="1800">
              <a:latin typeface="Abadi"/>
            </a:rPr>
            <a:t>MARC </a:t>
          </a:r>
          <a:r>
            <a:rPr lang="en-US" sz="1800" err="1">
              <a:latin typeface="Abadi"/>
            </a:rPr>
            <a:t>çerçevesi</a:t>
          </a:r>
          <a:r>
            <a:rPr lang="en-US" sz="1800">
              <a:latin typeface="Abadi"/>
            </a:rPr>
            <a:t> </a:t>
          </a:r>
          <a:r>
            <a:rPr lang="en-US" sz="1800" err="1">
              <a:latin typeface="Abadi"/>
            </a:rPr>
            <a:t>oluşturma</a:t>
          </a:r>
          <a:endParaRPr lang="tr-TR" sz="1800">
            <a:latin typeface="Abadi"/>
          </a:endParaRPr>
        </a:p>
      </dgm:t>
    </dgm:pt>
    <dgm:pt modelId="{C314276A-5598-4763-8D39-2C69F3D2D19A}" type="parTrans" cxnId="{E2FA154A-A84B-4C25-B1AA-684EDC095C66}">
      <dgm:prSet/>
      <dgm:spPr/>
      <dgm:t>
        <a:bodyPr/>
        <a:lstStyle/>
        <a:p>
          <a:endParaRPr lang="tr-TR"/>
        </a:p>
      </dgm:t>
    </dgm:pt>
    <dgm:pt modelId="{70E74767-C874-439B-A13D-209EA8A8D00C}" type="sibTrans" cxnId="{E2FA154A-A84B-4C25-B1AA-684EDC095C66}">
      <dgm:prSet/>
      <dgm:spPr/>
      <dgm:t>
        <a:bodyPr/>
        <a:lstStyle/>
        <a:p>
          <a:endParaRPr lang="tr-TR"/>
        </a:p>
      </dgm:t>
    </dgm:pt>
    <dgm:pt modelId="{4E97AE1F-F39C-4D90-A129-3A0E926385AC}">
      <dgm:prSet phldrT="[Metin]" custT="1"/>
      <dgm:spPr/>
      <dgm:t>
        <a:bodyPr/>
        <a:lstStyle/>
        <a:p>
          <a:pPr algn="l">
            <a:buNone/>
          </a:pPr>
          <a:r>
            <a:rPr lang="en-US" sz="1800" b="1">
              <a:latin typeface="Montserrat"/>
            </a:rPr>
            <a:t>DOLAŞIM MODÜLÜ</a:t>
          </a:r>
          <a:endParaRPr lang="tr-TR" sz="1800">
            <a:latin typeface="Montserrat"/>
          </a:endParaRPr>
        </a:p>
      </dgm:t>
    </dgm:pt>
    <dgm:pt modelId="{F7F7D6B2-04C5-4D48-B463-16D6F2BA98BF}" type="parTrans" cxnId="{0FBF2638-9E76-44BE-BBEB-CEDD1E915D6D}">
      <dgm:prSet/>
      <dgm:spPr/>
      <dgm:t>
        <a:bodyPr/>
        <a:lstStyle/>
        <a:p>
          <a:endParaRPr lang="tr-TR"/>
        </a:p>
      </dgm:t>
    </dgm:pt>
    <dgm:pt modelId="{46A6060C-D32A-4EEA-A8B1-7C551BAE70B7}" type="sibTrans" cxnId="{0FBF2638-9E76-44BE-BBEB-CEDD1E915D6D}">
      <dgm:prSet/>
      <dgm:spPr/>
      <dgm:t>
        <a:bodyPr/>
        <a:lstStyle/>
        <a:p>
          <a:endParaRPr lang="tr-TR"/>
        </a:p>
      </dgm:t>
    </dgm:pt>
    <dgm:pt modelId="{EAC76ABF-51F4-41EB-8EEA-DF01491718FB}">
      <dgm:prSet phldrT="[Metin]" custT="1"/>
      <dgm:spPr/>
      <dgm:t>
        <a:bodyPr/>
        <a:lstStyle/>
        <a:p>
          <a:pPr>
            <a:buClr>
              <a:srgbClr val="FFFFFF"/>
            </a:buClr>
            <a:buFont typeface="Arial" panose="020B0604020202020204" pitchFamily="34" charset="0"/>
            <a:buChar char="•"/>
          </a:pPr>
          <a:r>
            <a:rPr lang="en-US" sz="1800" err="1">
              <a:latin typeface="Abadi"/>
            </a:rPr>
            <a:t>Dolaşım</a:t>
          </a:r>
          <a:r>
            <a:rPr lang="en-US" sz="1800">
              <a:latin typeface="Abadi"/>
            </a:rPr>
            <a:t> </a:t>
          </a:r>
          <a:r>
            <a:rPr lang="tr-TR" sz="1800">
              <a:latin typeface="Abadi"/>
            </a:rPr>
            <a:t>işlemleri </a:t>
          </a:r>
          <a:r>
            <a:rPr lang="en-US" sz="1800">
              <a:latin typeface="Abadi"/>
            </a:rPr>
            <a:t> </a:t>
          </a:r>
          <a:endParaRPr lang="tr-TR" sz="1800">
            <a:latin typeface="Abadi"/>
          </a:endParaRPr>
        </a:p>
      </dgm:t>
    </dgm:pt>
    <dgm:pt modelId="{03C0D12A-D43A-46A1-AB72-A03538C64CF3}" type="parTrans" cxnId="{FC099084-C93B-4B3A-8F11-F9117E41D4E4}">
      <dgm:prSet/>
      <dgm:spPr/>
      <dgm:t>
        <a:bodyPr/>
        <a:lstStyle/>
        <a:p>
          <a:endParaRPr lang="tr-TR"/>
        </a:p>
      </dgm:t>
    </dgm:pt>
    <dgm:pt modelId="{D9E8C536-0B95-438A-9B45-BE54373EE261}" type="sibTrans" cxnId="{FC099084-C93B-4B3A-8F11-F9117E41D4E4}">
      <dgm:prSet/>
      <dgm:spPr/>
      <dgm:t>
        <a:bodyPr/>
        <a:lstStyle/>
        <a:p>
          <a:endParaRPr lang="tr-TR"/>
        </a:p>
      </dgm:t>
    </dgm:pt>
    <dgm:pt modelId="{5E75FC58-1537-4B51-8700-9CAA0F691352}">
      <dgm:prSet phldrT="[Metin]" custT="1"/>
      <dgm:spPr/>
      <dgm:t>
        <a:bodyPr/>
        <a:lstStyle/>
        <a:p>
          <a:pPr>
            <a:buClr>
              <a:srgbClr val="FFFFFF"/>
            </a:buClr>
            <a:buFont typeface="Arial" panose="020B0604020202020204" pitchFamily="34" charset="0"/>
            <a:buChar char="•"/>
          </a:pPr>
          <a:r>
            <a:rPr lang="en-US" sz="1800" err="1">
              <a:latin typeface="Abadi"/>
            </a:rPr>
            <a:t>Dolaşım</a:t>
          </a:r>
          <a:r>
            <a:rPr lang="en-US" sz="1800">
              <a:latin typeface="Abadi"/>
            </a:rPr>
            <a:t> </a:t>
          </a:r>
          <a:r>
            <a:rPr lang="en-US" sz="1800" err="1">
              <a:latin typeface="Abadi"/>
            </a:rPr>
            <a:t>raporlarına</a:t>
          </a:r>
          <a:r>
            <a:rPr lang="en-US" sz="1800">
              <a:latin typeface="Abadi"/>
            </a:rPr>
            <a:t> </a:t>
          </a:r>
          <a:r>
            <a:rPr lang="en-US" sz="1800" err="1">
              <a:latin typeface="Abadi"/>
            </a:rPr>
            <a:t>hızlı</a:t>
          </a:r>
          <a:r>
            <a:rPr lang="en-US" sz="1800">
              <a:latin typeface="Abadi"/>
            </a:rPr>
            <a:t> </a:t>
          </a:r>
          <a:r>
            <a:rPr lang="en-US" sz="1800" err="1">
              <a:latin typeface="Abadi"/>
            </a:rPr>
            <a:t>erişim</a:t>
          </a:r>
          <a:endParaRPr lang="tr-TR" sz="1800">
            <a:latin typeface="Abadi"/>
          </a:endParaRPr>
        </a:p>
      </dgm:t>
    </dgm:pt>
    <dgm:pt modelId="{A251CC17-D403-456A-8BE3-0C8D1AE7584B}" type="parTrans" cxnId="{6CB1B91E-ED18-4DA5-91D7-245F0ACED66B}">
      <dgm:prSet/>
      <dgm:spPr/>
      <dgm:t>
        <a:bodyPr/>
        <a:lstStyle/>
        <a:p>
          <a:endParaRPr lang="tr-TR"/>
        </a:p>
      </dgm:t>
    </dgm:pt>
    <dgm:pt modelId="{6845693B-EAF9-4620-ACBE-FE9693FD9DFC}" type="sibTrans" cxnId="{6CB1B91E-ED18-4DA5-91D7-245F0ACED66B}">
      <dgm:prSet/>
      <dgm:spPr/>
      <dgm:t>
        <a:bodyPr/>
        <a:lstStyle/>
        <a:p>
          <a:endParaRPr lang="tr-TR"/>
        </a:p>
      </dgm:t>
    </dgm:pt>
    <dgm:pt modelId="{214184BD-4B05-423B-8B32-5C22853FE207}">
      <dgm:prSet phldrT="[Metin]" custT="1"/>
      <dgm:spPr/>
      <dgm:t>
        <a:bodyPr/>
        <a:lstStyle/>
        <a:p>
          <a:pPr>
            <a:buClr>
              <a:srgbClr val="FFFFFF"/>
            </a:buClr>
            <a:buFont typeface="Arial" panose="020B0604020202020204" pitchFamily="34" charset="0"/>
            <a:buChar char="•"/>
          </a:pPr>
          <a:r>
            <a:rPr lang="en-US" sz="1800" err="1">
              <a:latin typeface="Abadi"/>
            </a:rPr>
            <a:t>Çevrim</a:t>
          </a:r>
          <a:r>
            <a:rPr lang="tr-TR" sz="1800">
              <a:latin typeface="Abadi"/>
            </a:rPr>
            <a:t> dışı dolaşım özelliği</a:t>
          </a:r>
        </a:p>
      </dgm:t>
    </dgm:pt>
    <dgm:pt modelId="{072F189B-2473-4177-9366-18590757B261}" type="parTrans" cxnId="{C765E2F4-A805-4B21-824A-E4CA783A9617}">
      <dgm:prSet/>
      <dgm:spPr/>
      <dgm:t>
        <a:bodyPr/>
        <a:lstStyle/>
        <a:p>
          <a:endParaRPr lang="tr-TR"/>
        </a:p>
      </dgm:t>
    </dgm:pt>
    <dgm:pt modelId="{FCB23D22-FC33-4FA3-BA0D-405538AA3593}" type="sibTrans" cxnId="{C765E2F4-A805-4B21-824A-E4CA783A9617}">
      <dgm:prSet/>
      <dgm:spPr/>
      <dgm:t>
        <a:bodyPr/>
        <a:lstStyle/>
        <a:p>
          <a:endParaRPr lang="tr-TR"/>
        </a:p>
      </dgm:t>
    </dgm:pt>
    <dgm:pt modelId="{619C32A0-712B-4DB1-93B6-CD5002CC4B09}">
      <dgm:prSet phldrT="[Metin]" custT="1"/>
      <dgm:spPr/>
      <dgm:t>
        <a:bodyPr/>
        <a:lstStyle/>
        <a:p>
          <a:pPr>
            <a:buFont typeface="Arial" panose="020B0604020202020204" pitchFamily="34" charset="0"/>
            <a:buChar char="•"/>
          </a:pPr>
          <a:r>
            <a:rPr lang="en-US" sz="1800">
              <a:latin typeface="Abadi"/>
            </a:rPr>
            <a:t>Z39.50 </a:t>
          </a:r>
          <a:r>
            <a:rPr lang="en-US" sz="1800" err="1">
              <a:latin typeface="Abadi"/>
            </a:rPr>
            <a:t>protokolü</a:t>
          </a:r>
          <a:r>
            <a:rPr lang="en-US" sz="1800">
              <a:latin typeface="Abadi"/>
            </a:rPr>
            <a:t> </a:t>
          </a:r>
          <a:r>
            <a:rPr lang="en-US" sz="1800" err="1">
              <a:latin typeface="Abadi"/>
            </a:rPr>
            <a:t>ile</a:t>
          </a:r>
          <a:r>
            <a:rPr lang="en-US" sz="1800">
              <a:latin typeface="Abadi"/>
            </a:rPr>
            <a:t> </a:t>
          </a:r>
          <a:r>
            <a:rPr lang="en-US" sz="1800" err="1">
              <a:latin typeface="Abadi"/>
            </a:rPr>
            <a:t>kayıt</a:t>
          </a:r>
          <a:r>
            <a:rPr lang="en-US" sz="1800">
              <a:latin typeface="Abadi"/>
            </a:rPr>
            <a:t> </a:t>
          </a:r>
          <a:r>
            <a:rPr lang="en-US" sz="1800" err="1">
              <a:latin typeface="Abadi"/>
            </a:rPr>
            <a:t>çekme</a:t>
          </a:r>
          <a:endParaRPr lang="tr-TR" sz="1800" err="1">
            <a:latin typeface="Abadi"/>
          </a:endParaRPr>
        </a:p>
      </dgm:t>
    </dgm:pt>
    <dgm:pt modelId="{F24A1DA9-208A-4380-9822-871E68D96CF0}" type="parTrans" cxnId="{23645FC4-3262-4B06-B000-A4E9F0EC3D91}">
      <dgm:prSet/>
      <dgm:spPr/>
      <dgm:t>
        <a:bodyPr/>
        <a:lstStyle/>
        <a:p>
          <a:endParaRPr lang="tr-TR"/>
        </a:p>
      </dgm:t>
    </dgm:pt>
    <dgm:pt modelId="{2822C0D4-CB5C-43CA-9060-C72E3E3DDC3A}" type="sibTrans" cxnId="{23645FC4-3262-4B06-B000-A4E9F0EC3D91}">
      <dgm:prSet/>
      <dgm:spPr/>
      <dgm:t>
        <a:bodyPr/>
        <a:lstStyle/>
        <a:p>
          <a:endParaRPr lang="tr-TR"/>
        </a:p>
      </dgm:t>
    </dgm:pt>
    <dgm:pt modelId="{44F64AC4-3049-4C19-B576-F8006C8E7027}">
      <dgm:prSet phldrT="[Metin]" custT="1"/>
      <dgm:spPr/>
      <dgm:t>
        <a:bodyPr/>
        <a:lstStyle/>
        <a:p>
          <a:pPr algn="l">
            <a:buClr>
              <a:srgbClr val="FFFFFF"/>
            </a:buClr>
            <a:buFont typeface="Arial" panose="020B0604020202020204" pitchFamily="34" charset="0"/>
            <a:buChar char="•"/>
          </a:pPr>
          <a:r>
            <a:rPr lang="en-US" sz="1800" b="1">
              <a:latin typeface="Montserrat"/>
            </a:rPr>
            <a:t>SÜRELİ YAYINLAR MODÜLÜ</a:t>
          </a:r>
          <a:endParaRPr lang="tr-TR" sz="1800">
            <a:latin typeface="Montserrat"/>
          </a:endParaRPr>
        </a:p>
      </dgm:t>
    </dgm:pt>
    <dgm:pt modelId="{DC4A10A7-6E40-4AB4-B3BA-70B4B7204FA1}" type="parTrans" cxnId="{F980EA8C-CD0A-48E5-9AAF-E5AA098E6DDC}">
      <dgm:prSet/>
      <dgm:spPr/>
      <dgm:t>
        <a:bodyPr/>
        <a:lstStyle/>
        <a:p>
          <a:endParaRPr lang="tr-TR"/>
        </a:p>
      </dgm:t>
    </dgm:pt>
    <dgm:pt modelId="{035E2026-5838-4410-B5FC-83B9943ABF20}" type="sibTrans" cxnId="{F980EA8C-CD0A-48E5-9AAF-E5AA098E6DDC}">
      <dgm:prSet/>
      <dgm:spPr/>
      <dgm:t>
        <a:bodyPr/>
        <a:lstStyle/>
        <a:p>
          <a:endParaRPr lang="tr-TR"/>
        </a:p>
      </dgm:t>
    </dgm:pt>
    <dgm:pt modelId="{9ABFF522-4DAF-4BCD-A190-B4C64BC51A52}">
      <dgm:prSet phldrT="[Metin]" custT="1"/>
      <dgm:spPr/>
      <dgm:t>
        <a:bodyPr/>
        <a:lstStyle/>
        <a:p>
          <a:pPr>
            <a:buClr>
              <a:srgbClr val="FFFFFF"/>
            </a:buClr>
            <a:buFont typeface="Arial" panose="020B0604020202020204" pitchFamily="34" charset="0"/>
            <a:buChar char="•"/>
          </a:pPr>
          <a:r>
            <a:rPr lang="en-US" sz="1800" err="1">
              <a:latin typeface="Abadi"/>
            </a:rPr>
            <a:t>Süreli</a:t>
          </a:r>
          <a:r>
            <a:rPr lang="en-US" sz="1800">
              <a:latin typeface="Abadi"/>
            </a:rPr>
            <a:t> </a:t>
          </a:r>
          <a:r>
            <a:rPr lang="en-US" sz="1800" err="1">
              <a:latin typeface="Abadi"/>
            </a:rPr>
            <a:t>yayınlara</a:t>
          </a:r>
          <a:r>
            <a:rPr lang="en-US" sz="1800">
              <a:latin typeface="Abadi"/>
            </a:rPr>
            <a:t> </a:t>
          </a:r>
          <a:r>
            <a:rPr lang="en-US" sz="1800" err="1">
              <a:latin typeface="Abadi"/>
            </a:rPr>
            <a:t>ait</a:t>
          </a:r>
          <a:r>
            <a:rPr lang="en-US" sz="1800">
              <a:latin typeface="Abadi"/>
            </a:rPr>
            <a:t> </a:t>
          </a:r>
          <a:r>
            <a:rPr lang="en-US" sz="1800" err="1">
              <a:latin typeface="Abadi"/>
            </a:rPr>
            <a:t>tüm</a:t>
          </a:r>
          <a:r>
            <a:rPr lang="en-US" sz="1800">
              <a:latin typeface="Abadi"/>
            </a:rPr>
            <a:t> </a:t>
          </a:r>
          <a:r>
            <a:rPr lang="en-US" sz="1800" err="1">
              <a:latin typeface="Abadi"/>
            </a:rPr>
            <a:t>işlemler</a:t>
          </a:r>
          <a:r>
            <a:rPr lang="en-US" sz="1800">
              <a:latin typeface="Abadi"/>
            </a:rPr>
            <a:t> </a:t>
          </a:r>
          <a:endParaRPr lang="tr-TR" sz="1800">
            <a:latin typeface="Abadi"/>
          </a:endParaRPr>
        </a:p>
      </dgm:t>
    </dgm:pt>
    <dgm:pt modelId="{6FAC5D96-6D4F-45CF-B25B-4E19313B1412}" type="parTrans" cxnId="{983CEA05-1F82-4E5C-9A6D-7518C8231918}">
      <dgm:prSet/>
      <dgm:spPr/>
      <dgm:t>
        <a:bodyPr/>
        <a:lstStyle/>
        <a:p>
          <a:endParaRPr lang="tr-TR"/>
        </a:p>
      </dgm:t>
    </dgm:pt>
    <dgm:pt modelId="{19B56A74-088E-4C56-A91E-314D592C223E}" type="sibTrans" cxnId="{983CEA05-1F82-4E5C-9A6D-7518C8231918}">
      <dgm:prSet/>
      <dgm:spPr/>
      <dgm:t>
        <a:bodyPr/>
        <a:lstStyle/>
        <a:p>
          <a:endParaRPr lang="tr-TR"/>
        </a:p>
      </dgm:t>
    </dgm:pt>
    <dgm:pt modelId="{026EEEAC-964E-41C3-818A-77FE61AFA370}">
      <dgm:prSet phldrT="[Metin]" custT="1"/>
      <dgm:spPr/>
      <dgm:t>
        <a:bodyPr/>
        <a:lstStyle/>
        <a:p>
          <a:pPr>
            <a:buClr>
              <a:srgbClr val="FFFFFF"/>
            </a:buClr>
            <a:buFont typeface="Arial" panose="020B0604020202020204" pitchFamily="34" charset="0"/>
            <a:buChar char="•"/>
          </a:pPr>
          <a:r>
            <a:rPr lang="en-US" sz="1800" err="1">
              <a:latin typeface="Abadi"/>
            </a:rPr>
            <a:t>Süreli</a:t>
          </a:r>
          <a:r>
            <a:rPr lang="en-US" sz="1800">
              <a:latin typeface="Abadi"/>
            </a:rPr>
            <a:t> </a:t>
          </a:r>
          <a:r>
            <a:rPr lang="en-US" sz="1800" err="1">
              <a:latin typeface="Abadi"/>
            </a:rPr>
            <a:t>yayın</a:t>
          </a:r>
          <a:r>
            <a:rPr lang="en-US" sz="1800">
              <a:latin typeface="Abadi"/>
            </a:rPr>
            <a:t> </a:t>
          </a:r>
          <a:r>
            <a:rPr lang="en-US" sz="1800" err="1">
              <a:latin typeface="Abadi"/>
            </a:rPr>
            <a:t>aboneliği</a:t>
          </a:r>
          <a:r>
            <a:rPr lang="en-US" sz="1800">
              <a:latin typeface="Abadi"/>
            </a:rPr>
            <a:t> </a:t>
          </a:r>
          <a:r>
            <a:rPr lang="en-US" sz="1800" err="1">
              <a:latin typeface="Abadi"/>
            </a:rPr>
            <a:t>ekleme</a:t>
          </a:r>
          <a:r>
            <a:rPr lang="en-US" sz="1800">
              <a:latin typeface="Abadi"/>
            </a:rPr>
            <a:t> </a:t>
          </a:r>
          <a:endParaRPr lang="tr-TR" sz="1800">
            <a:latin typeface="Abadi"/>
          </a:endParaRPr>
        </a:p>
      </dgm:t>
    </dgm:pt>
    <dgm:pt modelId="{F8F0B61C-2043-4660-8F36-7754CCCF74C9}" type="parTrans" cxnId="{267D22F5-76C4-4E82-9A88-62161204F1EE}">
      <dgm:prSet/>
      <dgm:spPr/>
      <dgm:t>
        <a:bodyPr/>
        <a:lstStyle/>
        <a:p>
          <a:endParaRPr lang="tr-TR"/>
        </a:p>
      </dgm:t>
    </dgm:pt>
    <dgm:pt modelId="{B33E9AA1-A739-4551-8CD0-256B57276322}" type="sibTrans" cxnId="{267D22F5-76C4-4E82-9A88-62161204F1EE}">
      <dgm:prSet/>
      <dgm:spPr/>
      <dgm:t>
        <a:bodyPr/>
        <a:lstStyle/>
        <a:p>
          <a:endParaRPr lang="tr-TR"/>
        </a:p>
      </dgm:t>
    </dgm:pt>
    <dgm:pt modelId="{9CE93654-DA2A-44F5-9BC9-50D3BED829B5}">
      <dgm:prSet phldrT="[Metin]" custT="1"/>
      <dgm:spPr/>
      <dgm:t>
        <a:bodyPr/>
        <a:lstStyle/>
        <a:p>
          <a:pPr>
            <a:buClr>
              <a:srgbClr val="FFFFFF"/>
            </a:buClr>
            <a:buFont typeface="Arial" panose="020B0604020202020204" pitchFamily="34" charset="0"/>
            <a:buChar char="•"/>
          </a:pPr>
          <a:r>
            <a:rPr lang="en-US" sz="1800" err="1">
              <a:latin typeface="Abadi"/>
            </a:rPr>
            <a:t>Süreli</a:t>
          </a:r>
          <a:r>
            <a:rPr lang="en-US" sz="1800">
              <a:latin typeface="Abadi"/>
            </a:rPr>
            <a:t> </a:t>
          </a:r>
          <a:r>
            <a:rPr lang="en-US" sz="1800" err="1">
              <a:latin typeface="Abadi"/>
            </a:rPr>
            <a:t>yayın</a:t>
          </a:r>
          <a:r>
            <a:rPr lang="en-US" sz="1800">
              <a:latin typeface="Abadi"/>
            </a:rPr>
            <a:t> </a:t>
          </a:r>
          <a:r>
            <a:rPr lang="en-US" sz="1800" err="1">
              <a:latin typeface="Abadi"/>
            </a:rPr>
            <a:t>takibi</a:t>
          </a:r>
          <a:r>
            <a:rPr lang="en-US" sz="1800">
              <a:latin typeface="Abadi"/>
            </a:rPr>
            <a:t> </a:t>
          </a:r>
          <a:endParaRPr lang="tr-TR" sz="1800">
            <a:latin typeface="Abadi"/>
          </a:endParaRPr>
        </a:p>
      </dgm:t>
    </dgm:pt>
    <dgm:pt modelId="{EA1445C8-EAE9-49B3-8638-32BBA77784A3}" type="parTrans" cxnId="{11A17B56-48D1-4719-814B-432155C13D4A}">
      <dgm:prSet/>
      <dgm:spPr/>
      <dgm:t>
        <a:bodyPr/>
        <a:lstStyle/>
        <a:p>
          <a:endParaRPr lang="tr-TR"/>
        </a:p>
      </dgm:t>
    </dgm:pt>
    <dgm:pt modelId="{C622506C-8FBC-4A1E-B1D5-71803F952314}" type="sibTrans" cxnId="{11A17B56-48D1-4719-814B-432155C13D4A}">
      <dgm:prSet/>
      <dgm:spPr/>
      <dgm:t>
        <a:bodyPr/>
        <a:lstStyle/>
        <a:p>
          <a:endParaRPr lang="tr-TR"/>
        </a:p>
      </dgm:t>
    </dgm:pt>
    <dgm:pt modelId="{BC023CCD-4BDF-41C2-BA31-E5217A05F479}">
      <dgm:prSet phldrT="[Metin]" custT="1"/>
      <dgm:spPr/>
      <dgm:t>
        <a:bodyPr/>
        <a:lstStyle/>
        <a:p>
          <a:pPr>
            <a:buClr>
              <a:srgbClr val="FFFFFF"/>
            </a:buClr>
            <a:buFont typeface="Arial" panose="020B0604020202020204" pitchFamily="34" charset="0"/>
            <a:buChar char="•"/>
          </a:pPr>
          <a:r>
            <a:rPr lang="en-US" sz="1800" err="1">
              <a:latin typeface="Abadi"/>
            </a:rPr>
            <a:t>Süreli</a:t>
          </a:r>
          <a:r>
            <a:rPr lang="en-US" sz="1800">
              <a:latin typeface="Abadi"/>
            </a:rPr>
            <a:t> </a:t>
          </a:r>
          <a:r>
            <a:rPr lang="en-US" sz="1800" err="1">
              <a:latin typeface="Abadi"/>
            </a:rPr>
            <a:t>yayın</a:t>
          </a:r>
          <a:r>
            <a:rPr lang="en-US" sz="1800">
              <a:latin typeface="Abadi"/>
            </a:rPr>
            <a:t> </a:t>
          </a:r>
          <a:r>
            <a:rPr lang="en-US" sz="1800" err="1">
              <a:latin typeface="Abadi"/>
            </a:rPr>
            <a:t>istatistikleri</a:t>
          </a:r>
          <a:endParaRPr lang="tr-TR" sz="1800">
            <a:latin typeface="Abadi"/>
          </a:endParaRPr>
        </a:p>
      </dgm:t>
    </dgm:pt>
    <dgm:pt modelId="{C4AD1831-C6EA-4D03-A37D-50AD03D8AED2}" type="parTrans" cxnId="{6AEA4754-76B4-4F54-9F87-4CC137FE0347}">
      <dgm:prSet/>
      <dgm:spPr/>
      <dgm:t>
        <a:bodyPr/>
        <a:lstStyle/>
        <a:p>
          <a:endParaRPr lang="tr-TR"/>
        </a:p>
      </dgm:t>
    </dgm:pt>
    <dgm:pt modelId="{6C1C7280-7736-44F3-8602-F9D7974219E2}" type="sibTrans" cxnId="{6AEA4754-76B4-4F54-9F87-4CC137FE0347}">
      <dgm:prSet/>
      <dgm:spPr/>
      <dgm:t>
        <a:bodyPr/>
        <a:lstStyle/>
        <a:p>
          <a:endParaRPr lang="tr-TR"/>
        </a:p>
      </dgm:t>
    </dgm:pt>
    <dgm:pt modelId="{CB575F46-64F5-5F49-A9EB-A156D49CB3BA}">
      <dgm:prSet phldrT="[Metin]" custT="1"/>
      <dgm:spPr/>
      <dgm:t>
        <a:bodyPr/>
        <a:lstStyle/>
        <a:p>
          <a:pPr rtl="0">
            <a:buClr>
              <a:srgbClr val="FFFFFF"/>
            </a:buClr>
            <a:buFont typeface="Arial" panose="020B0604020202020204" pitchFamily="34" charset="0"/>
            <a:buChar char="•"/>
          </a:pPr>
          <a:r>
            <a:rPr lang="tr-TR" sz="1800">
              <a:latin typeface="Abadi"/>
            </a:rPr>
            <a:t>İşlemlerin tek noktadan yapılması </a:t>
          </a:r>
        </a:p>
      </dgm:t>
    </dgm:pt>
    <dgm:pt modelId="{9E3F5ED2-4862-3A40-955F-45F4902589A9}" type="parTrans" cxnId="{9E11D952-C933-B040-A935-13EA5566527D}">
      <dgm:prSet/>
      <dgm:spPr/>
      <dgm:t>
        <a:bodyPr/>
        <a:lstStyle/>
        <a:p>
          <a:endParaRPr lang="en-US"/>
        </a:p>
      </dgm:t>
    </dgm:pt>
    <dgm:pt modelId="{E07DBCCD-99F1-474D-B78A-FF75375D5261}" type="sibTrans" cxnId="{9E11D952-C933-B040-A935-13EA5566527D}">
      <dgm:prSet/>
      <dgm:spPr/>
      <dgm:t>
        <a:bodyPr/>
        <a:lstStyle/>
        <a:p>
          <a:endParaRPr lang="en-US"/>
        </a:p>
      </dgm:t>
    </dgm:pt>
    <dgm:pt modelId="{095AA4A2-1F5B-4EFB-81C6-3FA385615065}" type="pres">
      <dgm:prSet presAssocID="{D9E5A38F-0FBD-4BBF-BE08-4136006F81B0}" presName="theList" presStyleCnt="0">
        <dgm:presLayoutVars>
          <dgm:dir/>
          <dgm:animLvl val="lvl"/>
          <dgm:resizeHandles val="exact"/>
        </dgm:presLayoutVars>
      </dgm:prSet>
      <dgm:spPr/>
    </dgm:pt>
    <dgm:pt modelId="{C5D28F76-AC26-4537-871E-9259AF2CF97B}" type="pres">
      <dgm:prSet presAssocID="{4D45F7D4-64AF-4C24-8A7D-A9EA65E3EDA1}" presName="compNode" presStyleCnt="0"/>
      <dgm:spPr/>
    </dgm:pt>
    <dgm:pt modelId="{E85A0DD0-0744-46C5-99F8-F536103A54DD}" type="pres">
      <dgm:prSet presAssocID="{4D45F7D4-64AF-4C24-8A7D-A9EA65E3EDA1}" presName="aNode" presStyleLbl="bgShp" presStyleIdx="0" presStyleCnt="3"/>
      <dgm:spPr/>
    </dgm:pt>
    <dgm:pt modelId="{86106295-DACD-4513-9715-588E81CC6A2E}" type="pres">
      <dgm:prSet presAssocID="{4D45F7D4-64AF-4C24-8A7D-A9EA65E3EDA1}" presName="textNode" presStyleLbl="bgShp" presStyleIdx="0" presStyleCnt="3"/>
      <dgm:spPr/>
    </dgm:pt>
    <dgm:pt modelId="{4731D12E-B5FA-4311-87D4-A39C104A1367}" type="pres">
      <dgm:prSet presAssocID="{4D45F7D4-64AF-4C24-8A7D-A9EA65E3EDA1}" presName="compChildNode" presStyleCnt="0"/>
      <dgm:spPr/>
    </dgm:pt>
    <dgm:pt modelId="{3F33EDAA-9E2E-4BDF-98AC-8ACFA7D1C481}" type="pres">
      <dgm:prSet presAssocID="{4D45F7D4-64AF-4C24-8A7D-A9EA65E3EDA1}" presName="theInnerList" presStyleCnt="0"/>
      <dgm:spPr/>
    </dgm:pt>
    <dgm:pt modelId="{D534C976-7037-4DCA-A828-7F439C3BE390}" type="pres">
      <dgm:prSet presAssocID="{63D3DE82-9842-4EA6-9F8A-C3C6F8A09E57}" presName="childNode" presStyleLbl="node1" presStyleIdx="0" presStyleCnt="12">
        <dgm:presLayoutVars>
          <dgm:bulletEnabled val="1"/>
        </dgm:presLayoutVars>
      </dgm:prSet>
      <dgm:spPr/>
    </dgm:pt>
    <dgm:pt modelId="{0BA76B97-966A-4F9A-9404-34DE3CD761A4}" type="pres">
      <dgm:prSet presAssocID="{63D3DE82-9842-4EA6-9F8A-C3C6F8A09E57}" presName="aSpace2" presStyleCnt="0"/>
      <dgm:spPr/>
    </dgm:pt>
    <dgm:pt modelId="{A2A3E838-5463-41FC-A6DD-28CE4C70E580}" type="pres">
      <dgm:prSet presAssocID="{4F693188-C5D4-4CD5-A958-91FF6399CD4D}" presName="childNode" presStyleLbl="node1" presStyleIdx="1" presStyleCnt="12">
        <dgm:presLayoutVars>
          <dgm:bulletEnabled val="1"/>
        </dgm:presLayoutVars>
      </dgm:prSet>
      <dgm:spPr/>
    </dgm:pt>
    <dgm:pt modelId="{42680BEB-FC3E-4B9E-8AD7-98D9F15AC79C}" type="pres">
      <dgm:prSet presAssocID="{4F693188-C5D4-4CD5-A958-91FF6399CD4D}" presName="aSpace2" presStyleCnt="0"/>
      <dgm:spPr/>
    </dgm:pt>
    <dgm:pt modelId="{6837A5A6-EEF0-446E-967B-59C632520900}" type="pres">
      <dgm:prSet presAssocID="{8CAAB5B3-95B1-4C50-A3BA-415FF7311BEC}" presName="childNode" presStyleLbl="node1" presStyleIdx="2" presStyleCnt="12">
        <dgm:presLayoutVars>
          <dgm:bulletEnabled val="1"/>
        </dgm:presLayoutVars>
      </dgm:prSet>
      <dgm:spPr/>
    </dgm:pt>
    <dgm:pt modelId="{92CEC6A2-6444-4DCD-B97D-4B6B0D65E2A9}" type="pres">
      <dgm:prSet presAssocID="{8CAAB5B3-95B1-4C50-A3BA-415FF7311BEC}" presName="aSpace2" presStyleCnt="0"/>
      <dgm:spPr/>
    </dgm:pt>
    <dgm:pt modelId="{D2DDB37D-1D34-460D-9598-4697862E3801}" type="pres">
      <dgm:prSet presAssocID="{619C32A0-712B-4DB1-93B6-CD5002CC4B09}" presName="childNode" presStyleLbl="node1" presStyleIdx="3" presStyleCnt="12">
        <dgm:presLayoutVars>
          <dgm:bulletEnabled val="1"/>
        </dgm:presLayoutVars>
      </dgm:prSet>
      <dgm:spPr/>
    </dgm:pt>
    <dgm:pt modelId="{2EBA3001-DB45-4262-A3F9-7383785A8C59}" type="pres">
      <dgm:prSet presAssocID="{4D45F7D4-64AF-4C24-8A7D-A9EA65E3EDA1}" presName="aSpace" presStyleCnt="0"/>
      <dgm:spPr/>
    </dgm:pt>
    <dgm:pt modelId="{81E2608B-B3F4-40A0-886D-8D31026A1BE4}" type="pres">
      <dgm:prSet presAssocID="{4E97AE1F-F39C-4D90-A129-3A0E926385AC}" presName="compNode" presStyleCnt="0"/>
      <dgm:spPr/>
    </dgm:pt>
    <dgm:pt modelId="{287BF216-9BB6-4EE4-8AAD-FFC9706C70E1}" type="pres">
      <dgm:prSet presAssocID="{4E97AE1F-F39C-4D90-A129-3A0E926385AC}" presName="aNode" presStyleLbl="bgShp" presStyleIdx="1" presStyleCnt="3"/>
      <dgm:spPr/>
    </dgm:pt>
    <dgm:pt modelId="{28E28290-36A8-434D-B141-6AEE161DD220}" type="pres">
      <dgm:prSet presAssocID="{4E97AE1F-F39C-4D90-A129-3A0E926385AC}" presName="textNode" presStyleLbl="bgShp" presStyleIdx="1" presStyleCnt="3"/>
      <dgm:spPr/>
    </dgm:pt>
    <dgm:pt modelId="{DF2CBFF4-F2CD-4186-BD0D-42EEA7E30B76}" type="pres">
      <dgm:prSet presAssocID="{4E97AE1F-F39C-4D90-A129-3A0E926385AC}" presName="compChildNode" presStyleCnt="0"/>
      <dgm:spPr/>
    </dgm:pt>
    <dgm:pt modelId="{201888BE-6D3F-4202-B10B-2B4F1DF39E6F}" type="pres">
      <dgm:prSet presAssocID="{4E97AE1F-F39C-4D90-A129-3A0E926385AC}" presName="theInnerList" presStyleCnt="0"/>
      <dgm:spPr/>
    </dgm:pt>
    <dgm:pt modelId="{7ED66952-CBE2-47EF-8FDA-0F77A9B99B6A}" type="pres">
      <dgm:prSet presAssocID="{EAC76ABF-51F4-41EB-8EEA-DF01491718FB}" presName="childNode" presStyleLbl="node1" presStyleIdx="4" presStyleCnt="12">
        <dgm:presLayoutVars>
          <dgm:bulletEnabled val="1"/>
        </dgm:presLayoutVars>
      </dgm:prSet>
      <dgm:spPr/>
    </dgm:pt>
    <dgm:pt modelId="{4B79BD26-8B43-4A27-A44B-8F8339A6FE50}" type="pres">
      <dgm:prSet presAssocID="{EAC76ABF-51F4-41EB-8EEA-DF01491718FB}" presName="aSpace2" presStyleCnt="0"/>
      <dgm:spPr/>
    </dgm:pt>
    <dgm:pt modelId="{C5E3ABFB-3C82-4446-87B2-C6E1C638FB36}" type="pres">
      <dgm:prSet presAssocID="{5E75FC58-1537-4B51-8700-9CAA0F691352}" presName="childNode" presStyleLbl="node1" presStyleIdx="5" presStyleCnt="12">
        <dgm:presLayoutVars>
          <dgm:bulletEnabled val="1"/>
        </dgm:presLayoutVars>
      </dgm:prSet>
      <dgm:spPr/>
    </dgm:pt>
    <dgm:pt modelId="{215A44F5-2BAA-4FB6-87D7-407B324285BA}" type="pres">
      <dgm:prSet presAssocID="{5E75FC58-1537-4B51-8700-9CAA0F691352}" presName="aSpace2" presStyleCnt="0"/>
      <dgm:spPr/>
    </dgm:pt>
    <dgm:pt modelId="{8BD89C7B-4484-4D66-852A-B9B3E6268DBC}" type="pres">
      <dgm:prSet presAssocID="{214184BD-4B05-423B-8B32-5C22853FE207}" presName="childNode" presStyleLbl="node1" presStyleIdx="6" presStyleCnt="12">
        <dgm:presLayoutVars>
          <dgm:bulletEnabled val="1"/>
        </dgm:presLayoutVars>
      </dgm:prSet>
      <dgm:spPr/>
    </dgm:pt>
    <dgm:pt modelId="{2D829083-A28E-45FE-9FBE-1B7BD23A5943}" type="pres">
      <dgm:prSet presAssocID="{214184BD-4B05-423B-8B32-5C22853FE207}" presName="aSpace2" presStyleCnt="0"/>
      <dgm:spPr/>
    </dgm:pt>
    <dgm:pt modelId="{3840C504-EE30-4ED9-A915-9637AB5B67A9}" type="pres">
      <dgm:prSet presAssocID="{CB575F46-64F5-5F49-A9EB-A156D49CB3BA}" presName="childNode" presStyleLbl="node1" presStyleIdx="7" presStyleCnt="12">
        <dgm:presLayoutVars>
          <dgm:bulletEnabled val="1"/>
        </dgm:presLayoutVars>
      </dgm:prSet>
      <dgm:spPr/>
    </dgm:pt>
    <dgm:pt modelId="{FE62EF14-035F-4738-B7BB-30B87E00BFE5}" type="pres">
      <dgm:prSet presAssocID="{4E97AE1F-F39C-4D90-A129-3A0E926385AC}" presName="aSpace" presStyleCnt="0"/>
      <dgm:spPr/>
    </dgm:pt>
    <dgm:pt modelId="{6ADDD1D2-8B64-4A85-8247-92050F7F25FE}" type="pres">
      <dgm:prSet presAssocID="{44F64AC4-3049-4C19-B576-F8006C8E7027}" presName="compNode" presStyleCnt="0"/>
      <dgm:spPr/>
    </dgm:pt>
    <dgm:pt modelId="{1CB5EFC9-95A1-4850-BE4B-E3CBD314AADE}" type="pres">
      <dgm:prSet presAssocID="{44F64AC4-3049-4C19-B576-F8006C8E7027}" presName="aNode" presStyleLbl="bgShp" presStyleIdx="2" presStyleCnt="3"/>
      <dgm:spPr/>
    </dgm:pt>
    <dgm:pt modelId="{BCB6FCAA-2A7D-4FDD-B746-6451043CE3EB}" type="pres">
      <dgm:prSet presAssocID="{44F64AC4-3049-4C19-B576-F8006C8E7027}" presName="textNode" presStyleLbl="bgShp" presStyleIdx="2" presStyleCnt="3"/>
      <dgm:spPr/>
    </dgm:pt>
    <dgm:pt modelId="{435DA10A-A9D6-489E-A637-2C4502D9ED22}" type="pres">
      <dgm:prSet presAssocID="{44F64AC4-3049-4C19-B576-F8006C8E7027}" presName="compChildNode" presStyleCnt="0"/>
      <dgm:spPr/>
    </dgm:pt>
    <dgm:pt modelId="{C8FB7D8D-3C08-457A-9E8E-F1904DCC3F61}" type="pres">
      <dgm:prSet presAssocID="{44F64AC4-3049-4C19-B576-F8006C8E7027}" presName="theInnerList" presStyleCnt="0"/>
      <dgm:spPr/>
    </dgm:pt>
    <dgm:pt modelId="{3CAFBB31-6FF1-4146-9BDC-C70D384C3D9B}" type="pres">
      <dgm:prSet presAssocID="{9ABFF522-4DAF-4BCD-A190-B4C64BC51A52}" presName="childNode" presStyleLbl="node1" presStyleIdx="8" presStyleCnt="12">
        <dgm:presLayoutVars>
          <dgm:bulletEnabled val="1"/>
        </dgm:presLayoutVars>
      </dgm:prSet>
      <dgm:spPr/>
    </dgm:pt>
    <dgm:pt modelId="{71CE7ADB-05AC-49B6-8212-040FB7D320D0}" type="pres">
      <dgm:prSet presAssocID="{9ABFF522-4DAF-4BCD-A190-B4C64BC51A52}" presName="aSpace2" presStyleCnt="0"/>
      <dgm:spPr/>
    </dgm:pt>
    <dgm:pt modelId="{EEF50BE7-8C0A-47BE-9778-550D2511FF30}" type="pres">
      <dgm:prSet presAssocID="{026EEEAC-964E-41C3-818A-77FE61AFA370}" presName="childNode" presStyleLbl="node1" presStyleIdx="9" presStyleCnt="12">
        <dgm:presLayoutVars>
          <dgm:bulletEnabled val="1"/>
        </dgm:presLayoutVars>
      </dgm:prSet>
      <dgm:spPr/>
    </dgm:pt>
    <dgm:pt modelId="{C86ADE85-77F5-424C-92FA-74F36180D53D}" type="pres">
      <dgm:prSet presAssocID="{026EEEAC-964E-41C3-818A-77FE61AFA370}" presName="aSpace2" presStyleCnt="0"/>
      <dgm:spPr/>
    </dgm:pt>
    <dgm:pt modelId="{183B77E8-AEDE-43BA-BB57-1EA40A4FD130}" type="pres">
      <dgm:prSet presAssocID="{9CE93654-DA2A-44F5-9BC9-50D3BED829B5}" presName="childNode" presStyleLbl="node1" presStyleIdx="10" presStyleCnt="12">
        <dgm:presLayoutVars>
          <dgm:bulletEnabled val="1"/>
        </dgm:presLayoutVars>
      </dgm:prSet>
      <dgm:spPr/>
    </dgm:pt>
    <dgm:pt modelId="{838402BA-F4C1-4359-8F4E-DCF299668F59}" type="pres">
      <dgm:prSet presAssocID="{9CE93654-DA2A-44F5-9BC9-50D3BED829B5}" presName="aSpace2" presStyleCnt="0"/>
      <dgm:spPr/>
    </dgm:pt>
    <dgm:pt modelId="{FA2A09AE-308F-4E71-8964-25D8F336CD39}" type="pres">
      <dgm:prSet presAssocID="{BC023CCD-4BDF-41C2-BA31-E5217A05F479}" presName="childNode" presStyleLbl="node1" presStyleIdx="11" presStyleCnt="12">
        <dgm:presLayoutVars>
          <dgm:bulletEnabled val="1"/>
        </dgm:presLayoutVars>
      </dgm:prSet>
      <dgm:spPr/>
    </dgm:pt>
  </dgm:ptLst>
  <dgm:cxnLst>
    <dgm:cxn modelId="{983CEA05-1F82-4E5C-9A6D-7518C8231918}" srcId="{44F64AC4-3049-4C19-B576-F8006C8E7027}" destId="{9ABFF522-4DAF-4BCD-A190-B4C64BC51A52}" srcOrd="0" destOrd="0" parTransId="{6FAC5D96-6D4F-45CF-B25B-4E19313B1412}" sibTransId="{19B56A74-088E-4C56-A91E-314D592C223E}"/>
    <dgm:cxn modelId="{A9071C06-1C1E-42F5-BC93-322ED08F143D}" type="presOf" srcId="{026EEEAC-964E-41C3-818A-77FE61AFA370}" destId="{EEF50BE7-8C0A-47BE-9778-550D2511FF30}" srcOrd="0" destOrd="0" presId="urn:microsoft.com/office/officeart/2005/8/layout/lProcess2"/>
    <dgm:cxn modelId="{01359615-D462-4DAB-85F4-833C491CA6A0}" type="presOf" srcId="{44F64AC4-3049-4C19-B576-F8006C8E7027}" destId="{1CB5EFC9-95A1-4850-BE4B-E3CBD314AADE}" srcOrd="0" destOrd="0" presId="urn:microsoft.com/office/officeart/2005/8/layout/lProcess2"/>
    <dgm:cxn modelId="{10989519-4E01-4E65-A00B-BEECF821C12A}" type="presOf" srcId="{CB575F46-64F5-5F49-A9EB-A156D49CB3BA}" destId="{3840C504-EE30-4ED9-A915-9637AB5B67A9}" srcOrd="0" destOrd="0" presId="urn:microsoft.com/office/officeart/2005/8/layout/lProcess2"/>
    <dgm:cxn modelId="{356B991E-4548-4BE9-BDF3-D9B877056E9C}" type="presOf" srcId="{9CE93654-DA2A-44F5-9BC9-50D3BED829B5}" destId="{183B77E8-AEDE-43BA-BB57-1EA40A4FD130}" srcOrd="0" destOrd="0" presId="urn:microsoft.com/office/officeart/2005/8/layout/lProcess2"/>
    <dgm:cxn modelId="{6CB1B91E-ED18-4DA5-91D7-245F0ACED66B}" srcId="{4E97AE1F-F39C-4D90-A129-3A0E926385AC}" destId="{5E75FC58-1537-4B51-8700-9CAA0F691352}" srcOrd="1" destOrd="0" parTransId="{A251CC17-D403-456A-8BE3-0C8D1AE7584B}" sibTransId="{6845693B-EAF9-4620-ACBE-FE9693FD9DFC}"/>
    <dgm:cxn modelId="{991E1B20-196D-42D0-BA92-6EB33747F39F}" type="presOf" srcId="{9ABFF522-4DAF-4BCD-A190-B4C64BC51A52}" destId="{3CAFBB31-6FF1-4146-9BDC-C70D384C3D9B}" srcOrd="0" destOrd="0" presId="urn:microsoft.com/office/officeart/2005/8/layout/lProcess2"/>
    <dgm:cxn modelId="{03886234-0D52-4E39-BEE6-8E0ACE9805EA}" type="presOf" srcId="{4F693188-C5D4-4CD5-A958-91FF6399CD4D}" destId="{A2A3E838-5463-41FC-A6DD-28CE4C70E580}" srcOrd="0" destOrd="0" presId="urn:microsoft.com/office/officeart/2005/8/layout/lProcess2"/>
    <dgm:cxn modelId="{0FBF2638-9E76-44BE-BBEB-CEDD1E915D6D}" srcId="{D9E5A38F-0FBD-4BBF-BE08-4136006F81B0}" destId="{4E97AE1F-F39C-4D90-A129-3A0E926385AC}" srcOrd="1" destOrd="0" parTransId="{F7F7D6B2-04C5-4D48-B463-16D6F2BA98BF}" sibTransId="{46A6060C-D32A-4EEA-A8B1-7C551BAE70B7}"/>
    <dgm:cxn modelId="{46A10741-D415-40AE-9A7E-BB43DB84C18B}" type="presOf" srcId="{63D3DE82-9842-4EA6-9F8A-C3C6F8A09E57}" destId="{D534C976-7037-4DCA-A828-7F439C3BE390}" srcOrd="0" destOrd="0" presId="urn:microsoft.com/office/officeart/2005/8/layout/lProcess2"/>
    <dgm:cxn modelId="{06C11662-3AE3-4901-9033-723AC40FB4F4}" type="presOf" srcId="{BC023CCD-4BDF-41C2-BA31-E5217A05F479}" destId="{FA2A09AE-308F-4E71-8964-25D8F336CD39}" srcOrd="0" destOrd="0" presId="urn:microsoft.com/office/officeart/2005/8/layout/lProcess2"/>
    <dgm:cxn modelId="{DD878342-A0B5-4499-9A40-9C34D5B63AF9}" type="presOf" srcId="{619C32A0-712B-4DB1-93B6-CD5002CC4B09}" destId="{D2DDB37D-1D34-460D-9598-4697862E3801}" srcOrd="0" destOrd="0" presId="urn:microsoft.com/office/officeart/2005/8/layout/lProcess2"/>
    <dgm:cxn modelId="{43342947-F773-4FAD-A17F-CA569B093469}" srcId="{4D45F7D4-64AF-4C24-8A7D-A9EA65E3EDA1}" destId="{63D3DE82-9842-4EA6-9F8A-C3C6F8A09E57}" srcOrd="0" destOrd="0" parTransId="{EFC0B628-7D81-4A26-A3F6-4DDC71CF68BE}" sibTransId="{60422FB4-2891-44BB-B3B4-F7F35668C04D}"/>
    <dgm:cxn modelId="{E2FA154A-A84B-4C25-B1AA-684EDC095C66}" srcId="{4D45F7D4-64AF-4C24-8A7D-A9EA65E3EDA1}" destId="{8CAAB5B3-95B1-4C50-A3BA-415FF7311BEC}" srcOrd="2" destOrd="0" parTransId="{C314276A-5598-4763-8D39-2C69F3D2D19A}" sibTransId="{70E74767-C874-439B-A13D-209EA8A8D00C}"/>
    <dgm:cxn modelId="{CFDB674C-95E0-4E35-9A25-54A3A95C9C9A}" srcId="{4D45F7D4-64AF-4C24-8A7D-A9EA65E3EDA1}" destId="{4F693188-C5D4-4CD5-A958-91FF6399CD4D}" srcOrd="1" destOrd="0" parTransId="{17F94073-C579-4654-9AC4-E2F45234804E}" sibTransId="{4078F34F-C03D-4C93-91D8-A6E41CF5257B}"/>
    <dgm:cxn modelId="{8EC7434D-D30E-4AE0-8A78-D1663B8C8675}" type="presOf" srcId="{4D45F7D4-64AF-4C24-8A7D-A9EA65E3EDA1}" destId="{E85A0DD0-0744-46C5-99F8-F536103A54DD}" srcOrd="0" destOrd="0" presId="urn:microsoft.com/office/officeart/2005/8/layout/lProcess2"/>
    <dgm:cxn modelId="{9E11D952-C933-B040-A935-13EA5566527D}" srcId="{4E97AE1F-F39C-4D90-A129-3A0E926385AC}" destId="{CB575F46-64F5-5F49-A9EB-A156D49CB3BA}" srcOrd="3" destOrd="0" parTransId="{9E3F5ED2-4862-3A40-955F-45F4902589A9}" sibTransId="{E07DBCCD-99F1-474D-B78A-FF75375D5261}"/>
    <dgm:cxn modelId="{1CBADB73-8495-4B72-9AFD-71826B63AF03}" type="presOf" srcId="{44F64AC4-3049-4C19-B576-F8006C8E7027}" destId="{BCB6FCAA-2A7D-4FDD-B746-6451043CE3EB}" srcOrd="1" destOrd="0" presId="urn:microsoft.com/office/officeart/2005/8/layout/lProcess2"/>
    <dgm:cxn modelId="{6AEA4754-76B4-4F54-9F87-4CC137FE0347}" srcId="{44F64AC4-3049-4C19-B576-F8006C8E7027}" destId="{BC023CCD-4BDF-41C2-BA31-E5217A05F479}" srcOrd="3" destOrd="0" parTransId="{C4AD1831-C6EA-4D03-A37D-50AD03D8AED2}" sibTransId="{6C1C7280-7736-44F3-8602-F9D7974219E2}"/>
    <dgm:cxn modelId="{11A17B56-48D1-4719-814B-432155C13D4A}" srcId="{44F64AC4-3049-4C19-B576-F8006C8E7027}" destId="{9CE93654-DA2A-44F5-9BC9-50D3BED829B5}" srcOrd="2" destOrd="0" parTransId="{EA1445C8-EAE9-49B3-8638-32BBA77784A3}" sibTransId="{C622506C-8FBC-4A1E-B1D5-71803F952314}"/>
    <dgm:cxn modelId="{2556D380-B0D4-4CE5-8F67-32842A2A78D4}" type="presOf" srcId="{D9E5A38F-0FBD-4BBF-BE08-4136006F81B0}" destId="{095AA4A2-1F5B-4EFB-81C6-3FA385615065}" srcOrd="0" destOrd="0" presId="urn:microsoft.com/office/officeart/2005/8/layout/lProcess2"/>
    <dgm:cxn modelId="{FC099084-C93B-4B3A-8F11-F9117E41D4E4}" srcId="{4E97AE1F-F39C-4D90-A129-3A0E926385AC}" destId="{EAC76ABF-51F4-41EB-8EEA-DF01491718FB}" srcOrd="0" destOrd="0" parTransId="{03C0D12A-D43A-46A1-AB72-A03538C64CF3}" sibTransId="{D9E8C536-0B95-438A-9B45-BE54373EE261}"/>
    <dgm:cxn modelId="{F980EA8C-CD0A-48E5-9AAF-E5AA098E6DDC}" srcId="{D9E5A38F-0FBD-4BBF-BE08-4136006F81B0}" destId="{44F64AC4-3049-4C19-B576-F8006C8E7027}" srcOrd="2" destOrd="0" parTransId="{DC4A10A7-6E40-4AB4-B3BA-70B4B7204FA1}" sibTransId="{035E2026-5838-4410-B5FC-83B9943ABF20}"/>
    <dgm:cxn modelId="{AC61B591-CD74-4ABE-98E4-871BCED172CB}" type="presOf" srcId="{4D45F7D4-64AF-4C24-8A7D-A9EA65E3EDA1}" destId="{86106295-DACD-4513-9715-588E81CC6A2E}" srcOrd="1" destOrd="0" presId="urn:microsoft.com/office/officeart/2005/8/layout/lProcess2"/>
    <dgm:cxn modelId="{42423992-20E0-4C3D-8C24-DE25B603F706}" srcId="{D9E5A38F-0FBD-4BBF-BE08-4136006F81B0}" destId="{4D45F7D4-64AF-4C24-8A7D-A9EA65E3EDA1}" srcOrd="0" destOrd="0" parTransId="{426ECDDE-1BF4-4E5F-B17A-455317C56ACE}" sibTransId="{2483DD95-D866-4EBA-BAAB-1D47C1C0B7F9}"/>
    <dgm:cxn modelId="{5F9EB1A9-A8C1-4FB2-A14A-EF8496CF0B21}" type="presOf" srcId="{8CAAB5B3-95B1-4C50-A3BA-415FF7311BEC}" destId="{6837A5A6-EEF0-446E-967B-59C632520900}" srcOrd="0" destOrd="0" presId="urn:microsoft.com/office/officeart/2005/8/layout/lProcess2"/>
    <dgm:cxn modelId="{23645FC4-3262-4B06-B000-A4E9F0EC3D91}" srcId="{4D45F7D4-64AF-4C24-8A7D-A9EA65E3EDA1}" destId="{619C32A0-712B-4DB1-93B6-CD5002CC4B09}" srcOrd="3" destOrd="0" parTransId="{F24A1DA9-208A-4380-9822-871E68D96CF0}" sibTransId="{2822C0D4-CB5C-43CA-9060-C72E3E3DDC3A}"/>
    <dgm:cxn modelId="{493A9DDA-F2A5-44DD-A2D5-03737228F1BB}" type="presOf" srcId="{5E75FC58-1537-4B51-8700-9CAA0F691352}" destId="{C5E3ABFB-3C82-4446-87B2-C6E1C638FB36}" srcOrd="0" destOrd="0" presId="urn:microsoft.com/office/officeart/2005/8/layout/lProcess2"/>
    <dgm:cxn modelId="{3D346EE6-B518-4A78-93E3-2F8B2BA03BDE}" type="presOf" srcId="{EAC76ABF-51F4-41EB-8EEA-DF01491718FB}" destId="{7ED66952-CBE2-47EF-8FDA-0F77A9B99B6A}" srcOrd="0" destOrd="0" presId="urn:microsoft.com/office/officeart/2005/8/layout/lProcess2"/>
    <dgm:cxn modelId="{10837AE6-AADF-4D84-B2F8-92C8622E0049}" type="presOf" srcId="{4E97AE1F-F39C-4D90-A129-3A0E926385AC}" destId="{28E28290-36A8-434D-B141-6AEE161DD220}" srcOrd="1" destOrd="0" presId="urn:microsoft.com/office/officeart/2005/8/layout/lProcess2"/>
    <dgm:cxn modelId="{21FC6EE7-34FA-4496-8B51-398DB4CA87BC}" type="presOf" srcId="{214184BD-4B05-423B-8B32-5C22853FE207}" destId="{8BD89C7B-4484-4D66-852A-B9B3E6268DBC}" srcOrd="0" destOrd="0" presId="urn:microsoft.com/office/officeart/2005/8/layout/lProcess2"/>
    <dgm:cxn modelId="{C765E2F4-A805-4B21-824A-E4CA783A9617}" srcId="{4E97AE1F-F39C-4D90-A129-3A0E926385AC}" destId="{214184BD-4B05-423B-8B32-5C22853FE207}" srcOrd="2" destOrd="0" parTransId="{072F189B-2473-4177-9366-18590757B261}" sibTransId="{FCB23D22-FC33-4FA3-BA0D-405538AA3593}"/>
    <dgm:cxn modelId="{267D22F5-76C4-4E82-9A88-62161204F1EE}" srcId="{44F64AC4-3049-4C19-B576-F8006C8E7027}" destId="{026EEEAC-964E-41C3-818A-77FE61AFA370}" srcOrd="1" destOrd="0" parTransId="{F8F0B61C-2043-4660-8F36-7754CCCF74C9}" sibTransId="{B33E9AA1-A739-4551-8CD0-256B57276322}"/>
    <dgm:cxn modelId="{0892CFF8-779D-4590-ACC9-0C5BA15A2478}" type="presOf" srcId="{4E97AE1F-F39C-4D90-A129-3A0E926385AC}" destId="{287BF216-9BB6-4EE4-8AAD-FFC9706C70E1}" srcOrd="0" destOrd="0" presId="urn:microsoft.com/office/officeart/2005/8/layout/lProcess2"/>
    <dgm:cxn modelId="{0B376955-80C9-4F60-BBAB-854DD8E16F88}" type="presParOf" srcId="{095AA4A2-1F5B-4EFB-81C6-3FA385615065}" destId="{C5D28F76-AC26-4537-871E-9259AF2CF97B}" srcOrd="0" destOrd="0" presId="urn:microsoft.com/office/officeart/2005/8/layout/lProcess2"/>
    <dgm:cxn modelId="{1EE4C8A6-38F3-4C18-B874-29A379209C07}" type="presParOf" srcId="{C5D28F76-AC26-4537-871E-9259AF2CF97B}" destId="{E85A0DD0-0744-46C5-99F8-F536103A54DD}" srcOrd="0" destOrd="0" presId="urn:microsoft.com/office/officeart/2005/8/layout/lProcess2"/>
    <dgm:cxn modelId="{42BF0640-BB22-41B3-A0BC-3B01AF2A6B7B}" type="presParOf" srcId="{C5D28F76-AC26-4537-871E-9259AF2CF97B}" destId="{86106295-DACD-4513-9715-588E81CC6A2E}" srcOrd="1" destOrd="0" presId="urn:microsoft.com/office/officeart/2005/8/layout/lProcess2"/>
    <dgm:cxn modelId="{2E6F1AAE-A665-4929-A35F-DD799B5895B4}" type="presParOf" srcId="{C5D28F76-AC26-4537-871E-9259AF2CF97B}" destId="{4731D12E-B5FA-4311-87D4-A39C104A1367}" srcOrd="2" destOrd="0" presId="urn:microsoft.com/office/officeart/2005/8/layout/lProcess2"/>
    <dgm:cxn modelId="{2C75C215-FBAD-49D2-B95F-E5F204EFCDBA}" type="presParOf" srcId="{4731D12E-B5FA-4311-87D4-A39C104A1367}" destId="{3F33EDAA-9E2E-4BDF-98AC-8ACFA7D1C481}" srcOrd="0" destOrd="0" presId="urn:microsoft.com/office/officeart/2005/8/layout/lProcess2"/>
    <dgm:cxn modelId="{0199E897-AEAA-49A5-9C1D-3822158A1526}" type="presParOf" srcId="{3F33EDAA-9E2E-4BDF-98AC-8ACFA7D1C481}" destId="{D534C976-7037-4DCA-A828-7F439C3BE390}" srcOrd="0" destOrd="0" presId="urn:microsoft.com/office/officeart/2005/8/layout/lProcess2"/>
    <dgm:cxn modelId="{E2954850-9E78-4B7D-ADA6-AFFFAEDC5417}" type="presParOf" srcId="{3F33EDAA-9E2E-4BDF-98AC-8ACFA7D1C481}" destId="{0BA76B97-966A-4F9A-9404-34DE3CD761A4}" srcOrd="1" destOrd="0" presId="urn:microsoft.com/office/officeart/2005/8/layout/lProcess2"/>
    <dgm:cxn modelId="{A53315F9-F5D6-4E75-844A-FEBBE227199C}" type="presParOf" srcId="{3F33EDAA-9E2E-4BDF-98AC-8ACFA7D1C481}" destId="{A2A3E838-5463-41FC-A6DD-28CE4C70E580}" srcOrd="2" destOrd="0" presId="urn:microsoft.com/office/officeart/2005/8/layout/lProcess2"/>
    <dgm:cxn modelId="{67EB532F-74D3-4EE8-805B-C0070EB2AD2B}" type="presParOf" srcId="{3F33EDAA-9E2E-4BDF-98AC-8ACFA7D1C481}" destId="{42680BEB-FC3E-4B9E-8AD7-98D9F15AC79C}" srcOrd="3" destOrd="0" presId="urn:microsoft.com/office/officeart/2005/8/layout/lProcess2"/>
    <dgm:cxn modelId="{E809743C-A2A8-4EC9-8FF1-67F386C99B8D}" type="presParOf" srcId="{3F33EDAA-9E2E-4BDF-98AC-8ACFA7D1C481}" destId="{6837A5A6-EEF0-446E-967B-59C632520900}" srcOrd="4" destOrd="0" presId="urn:microsoft.com/office/officeart/2005/8/layout/lProcess2"/>
    <dgm:cxn modelId="{2C894AFB-0019-4702-B6B7-058E265E96DE}" type="presParOf" srcId="{3F33EDAA-9E2E-4BDF-98AC-8ACFA7D1C481}" destId="{92CEC6A2-6444-4DCD-B97D-4B6B0D65E2A9}" srcOrd="5" destOrd="0" presId="urn:microsoft.com/office/officeart/2005/8/layout/lProcess2"/>
    <dgm:cxn modelId="{5B185A5A-3391-4110-9074-6BA87990FB7D}" type="presParOf" srcId="{3F33EDAA-9E2E-4BDF-98AC-8ACFA7D1C481}" destId="{D2DDB37D-1D34-460D-9598-4697862E3801}" srcOrd="6" destOrd="0" presId="urn:microsoft.com/office/officeart/2005/8/layout/lProcess2"/>
    <dgm:cxn modelId="{E9BBE743-5E1F-42A0-B639-88BCADE4D4E3}" type="presParOf" srcId="{095AA4A2-1F5B-4EFB-81C6-3FA385615065}" destId="{2EBA3001-DB45-4262-A3F9-7383785A8C59}" srcOrd="1" destOrd="0" presId="urn:microsoft.com/office/officeart/2005/8/layout/lProcess2"/>
    <dgm:cxn modelId="{89A1644B-EE2F-48D6-8DB1-F0AF28D53E45}" type="presParOf" srcId="{095AA4A2-1F5B-4EFB-81C6-3FA385615065}" destId="{81E2608B-B3F4-40A0-886D-8D31026A1BE4}" srcOrd="2" destOrd="0" presId="urn:microsoft.com/office/officeart/2005/8/layout/lProcess2"/>
    <dgm:cxn modelId="{CBA37F46-21BF-48CC-829E-1CE7AE150428}" type="presParOf" srcId="{81E2608B-B3F4-40A0-886D-8D31026A1BE4}" destId="{287BF216-9BB6-4EE4-8AAD-FFC9706C70E1}" srcOrd="0" destOrd="0" presId="urn:microsoft.com/office/officeart/2005/8/layout/lProcess2"/>
    <dgm:cxn modelId="{782D1B34-AFC0-42B4-B091-782FA24B80E9}" type="presParOf" srcId="{81E2608B-B3F4-40A0-886D-8D31026A1BE4}" destId="{28E28290-36A8-434D-B141-6AEE161DD220}" srcOrd="1" destOrd="0" presId="urn:microsoft.com/office/officeart/2005/8/layout/lProcess2"/>
    <dgm:cxn modelId="{F2BFBD77-A2CC-4EAF-A46E-84FEE753F5CE}" type="presParOf" srcId="{81E2608B-B3F4-40A0-886D-8D31026A1BE4}" destId="{DF2CBFF4-F2CD-4186-BD0D-42EEA7E30B76}" srcOrd="2" destOrd="0" presId="urn:microsoft.com/office/officeart/2005/8/layout/lProcess2"/>
    <dgm:cxn modelId="{707C9D7D-5CE9-48E2-A905-5441C2BD7E05}" type="presParOf" srcId="{DF2CBFF4-F2CD-4186-BD0D-42EEA7E30B76}" destId="{201888BE-6D3F-4202-B10B-2B4F1DF39E6F}" srcOrd="0" destOrd="0" presId="urn:microsoft.com/office/officeart/2005/8/layout/lProcess2"/>
    <dgm:cxn modelId="{15618B7A-AE5D-4239-8A79-1CF2170E5868}" type="presParOf" srcId="{201888BE-6D3F-4202-B10B-2B4F1DF39E6F}" destId="{7ED66952-CBE2-47EF-8FDA-0F77A9B99B6A}" srcOrd="0" destOrd="0" presId="urn:microsoft.com/office/officeart/2005/8/layout/lProcess2"/>
    <dgm:cxn modelId="{053EA4A3-5A43-4E01-9B73-4F2ABE1A0EAC}" type="presParOf" srcId="{201888BE-6D3F-4202-B10B-2B4F1DF39E6F}" destId="{4B79BD26-8B43-4A27-A44B-8F8339A6FE50}" srcOrd="1" destOrd="0" presId="urn:microsoft.com/office/officeart/2005/8/layout/lProcess2"/>
    <dgm:cxn modelId="{5AAED653-B91B-4CAC-A470-A7304E2B8C96}" type="presParOf" srcId="{201888BE-6D3F-4202-B10B-2B4F1DF39E6F}" destId="{C5E3ABFB-3C82-4446-87B2-C6E1C638FB36}" srcOrd="2" destOrd="0" presId="urn:microsoft.com/office/officeart/2005/8/layout/lProcess2"/>
    <dgm:cxn modelId="{ADCB7532-BF62-45D6-9568-377BCFCDCEF4}" type="presParOf" srcId="{201888BE-6D3F-4202-B10B-2B4F1DF39E6F}" destId="{215A44F5-2BAA-4FB6-87D7-407B324285BA}" srcOrd="3" destOrd="0" presId="urn:microsoft.com/office/officeart/2005/8/layout/lProcess2"/>
    <dgm:cxn modelId="{5F7BAEA8-FD93-4D7A-938B-DB72103087BD}" type="presParOf" srcId="{201888BE-6D3F-4202-B10B-2B4F1DF39E6F}" destId="{8BD89C7B-4484-4D66-852A-B9B3E6268DBC}" srcOrd="4" destOrd="0" presId="urn:microsoft.com/office/officeart/2005/8/layout/lProcess2"/>
    <dgm:cxn modelId="{802F78DD-487E-4B68-A350-CA5D4BA730E9}" type="presParOf" srcId="{201888BE-6D3F-4202-B10B-2B4F1DF39E6F}" destId="{2D829083-A28E-45FE-9FBE-1B7BD23A5943}" srcOrd="5" destOrd="0" presId="urn:microsoft.com/office/officeart/2005/8/layout/lProcess2"/>
    <dgm:cxn modelId="{2B4F1C43-E88F-4797-8D12-5DADC1A61B0C}" type="presParOf" srcId="{201888BE-6D3F-4202-B10B-2B4F1DF39E6F}" destId="{3840C504-EE30-4ED9-A915-9637AB5B67A9}" srcOrd="6" destOrd="0" presId="urn:microsoft.com/office/officeart/2005/8/layout/lProcess2"/>
    <dgm:cxn modelId="{2A1F626F-2C9B-484F-8B11-6A16F0987680}" type="presParOf" srcId="{095AA4A2-1F5B-4EFB-81C6-3FA385615065}" destId="{FE62EF14-035F-4738-B7BB-30B87E00BFE5}" srcOrd="3" destOrd="0" presId="urn:microsoft.com/office/officeart/2005/8/layout/lProcess2"/>
    <dgm:cxn modelId="{B19A554E-7D0F-4B69-9DE9-E0A9672B55D2}" type="presParOf" srcId="{095AA4A2-1F5B-4EFB-81C6-3FA385615065}" destId="{6ADDD1D2-8B64-4A85-8247-92050F7F25FE}" srcOrd="4" destOrd="0" presId="urn:microsoft.com/office/officeart/2005/8/layout/lProcess2"/>
    <dgm:cxn modelId="{E57CF753-112F-4D5A-99A7-0DAADD3C9FE4}" type="presParOf" srcId="{6ADDD1D2-8B64-4A85-8247-92050F7F25FE}" destId="{1CB5EFC9-95A1-4850-BE4B-E3CBD314AADE}" srcOrd="0" destOrd="0" presId="urn:microsoft.com/office/officeart/2005/8/layout/lProcess2"/>
    <dgm:cxn modelId="{7F1689A8-7F4E-49BE-9278-DF86CC60662E}" type="presParOf" srcId="{6ADDD1D2-8B64-4A85-8247-92050F7F25FE}" destId="{BCB6FCAA-2A7D-4FDD-B746-6451043CE3EB}" srcOrd="1" destOrd="0" presId="urn:microsoft.com/office/officeart/2005/8/layout/lProcess2"/>
    <dgm:cxn modelId="{1FD1BA45-1728-43E8-8984-6F31196A2007}" type="presParOf" srcId="{6ADDD1D2-8B64-4A85-8247-92050F7F25FE}" destId="{435DA10A-A9D6-489E-A637-2C4502D9ED22}" srcOrd="2" destOrd="0" presId="urn:microsoft.com/office/officeart/2005/8/layout/lProcess2"/>
    <dgm:cxn modelId="{2CC7E1A2-9EE3-416F-969F-A2A43533A25C}" type="presParOf" srcId="{435DA10A-A9D6-489E-A637-2C4502D9ED22}" destId="{C8FB7D8D-3C08-457A-9E8E-F1904DCC3F61}" srcOrd="0" destOrd="0" presId="urn:microsoft.com/office/officeart/2005/8/layout/lProcess2"/>
    <dgm:cxn modelId="{FF0ABC08-265A-45AC-A243-6E3584EFD003}" type="presParOf" srcId="{C8FB7D8D-3C08-457A-9E8E-F1904DCC3F61}" destId="{3CAFBB31-6FF1-4146-9BDC-C70D384C3D9B}" srcOrd="0" destOrd="0" presId="urn:microsoft.com/office/officeart/2005/8/layout/lProcess2"/>
    <dgm:cxn modelId="{37177F60-F3D2-4B46-A07D-2C5235E078E9}" type="presParOf" srcId="{C8FB7D8D-3C08-457A-9E8E-F1904DCC3F61}" destId="{71CE7ADB-05AC-49B6-8212-040FB7D320D0}" srcOrd="1" destOrd="0" presId="urn:microsoft.com/office/officeart/2005/8/layout/lProcess2"/>
    <dgm:cxn modelId="{254E7506-6495-4289-A40F-46B00F276478}" type="presParOf" srcId="{C8FB7D8D-3C08-457A-9E8E-F1904DCC3F61}" destId="{EEF50BE7-8C0A-47BE-9778-550D2511FF30}" srcOrd="2" destOrd="0" presId="urn:microsoft.com/office/officeart/2005/8/layout/lProcess2"/>
    <dgm:cxn modelId="{35ACD32E-369E-4BFB-B5A3-941D6D5D37B0}" type="presParOf" srcId="{C8FB7D8D-3C08-457A-9E8E-F1904DCC3F61}" destId="{C86ADE85-77F5-424C-92FA-74F36180D53D}" srcOrd="3" destOrd="0" presId="urn:microsoft.com/office/officeart/2005/8/layout/lProcess2"/>
    <dgm:cxn modelId="{EDFDB4A9-40C3-41BD-993D-D3AF9A92D993}" type="presParOf" srcId="{C8FB7D8D-3C08-457A-9E8E-F1904DCC3F61}" destId="{183B77E8-AEDE-43BA-BB57-1EA40A4FD130}" srcOrd="4" destOrd="0" presId="urn:microsoft.com/office/officeart/2005/8/layout/lProcess2"/>
    <dgm:cxn modelId="{52DF14FC-32CA-4831-BA5D-1112B851F426}" type="presParOf" srcId="{C8FB7D8D-3C08-457A-9E8E-F1904DCC3F61}" destId="{838402BA-F4C1-4359-8F4E-DCF299668F59}" srcOrd="5" destOrd="0" presId="urn:microsoft.com/office/officeart/2005/8/layout/lProcess2"/>
    <dgm:cxn modelId="{6D9BEE57-821A-4BAA-B9F8-B2C33FBD0BB7}" type="presParOf" srcId="{C8FB7D8D-3C08-457A-9E8E-F1904DCC3F61}" destId="{FA2A09AE-308F-4E71-8964-25D8F336CD39}"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E5A38F-0FBD-4BBF-BE08-4136006F81B0}" type="doc">
      <dgm:prSet loTypeId="urn:microsoft.com/office/officeart/2005/8/layout/lProcess2" loCatId="list" qsTypeId="urn:microsoft.com/office/officeart/2005/8/quickstyle/simple1" qsCatId="simple" csTypeId="urn:microsoft.com/office/officeart/2005/8/colors/accent3_1" csCatId="accent3" phldr="1"/>
      <dgm:spPr/>
      <dgm:t>
        <a:bodyPr/>
        <a:lstStyle/>
        <a:p>
          <a:endParaRPr lang="tr-TR"/>
        </a:p>
      </dgm:t>
    </dgm:pt>
    <dgm:pt modelId="{4D45F7D4-64AF-4C24-8A7D-A9EA65E3EDA1}">
      <dgm:prSet phldrT="[Metin]" custT="1"/>
      <dgm:spPr/>
      <dgm:t>
        <a:bodyPr/>
        <a:lstStyle/>
        <a:p>
          <a:pPr algn="l"/>
          <a:r>
            <a:rPr lang="en-US" sz="1800" b="1">
              <a:latin typeface="Montserrat"/>
            </a:rPr>
            <a:t>RAPORLAMA MODÜLÜ</a:t>
          </a:r>
          <a:endParaRPr lang="tr-TR" sz="1800">
            <a:latin typeface="Montserrat" panose="00000500000000000000" pitchFamily="2" charset="-94"/>
          </a:endParaRPr>
        </a:p>
      </dgm:t>
    </dgm:pt>
    <dgm:pt modelId="{426ECDDE-1BF4-4E5F-B17A-455317C56ACE}" type="parTrans" cxnId="{42423992-20E0-4C3D-8C24-DE25B603F706}">
      <dgm:prSet/>
      <dgm:spPr/>
      <dgm:t>
        <a:bodyPr/>
        <a:lstStyle/>
        <a:p>
          <a:endParaRPr lang="tr-TR"/>
        </a:p>
      </dgm:t>
    </dgm:pt>
    <dgm:pt modelId="{2483DD95-D866-4EBA-BAAB-1D47C1C0B7F9}" type="sibTrans" cxnId="{42423992-20E0-4C3D-8C24-DE25B603F706}">
      <dgm:prSet/>
      <dgm:spPr/>
      <dgm:t>
        <a:bodyPr/>
        <a:lstStyle/>
        <a:p>
          <a:endParaRPr lang="tr-TR"/>
        </a:p>
      </dgm:t>
    </dgm:pt>
    <dgm:pt modelId="{4E97AE1F-F39C-4D90-A129-3A0E926385AC}">
      <dgm:prSet phldrT="[Metin]" custT="1"/>
      <dgm:spPr/>
      <dgm:t>
        <a:bodyPr/>
        <a:lstStyle/>
        <a:p>
          <a:pPr algn="l">
            <a:buNone/>
          </a:pPr>
          <a:r>
            <a:rPr lang="en-US" sz="1800" b="1">
              <a:latin typeface="Montserrat"/>
            </a:rPr>
            <a:t>YÖNETİM MODÜLÜ</a:t>
          </a:r>
          <a:endParaRPr lang="tr-TR" sz="1800">
            <a:latin typeface="Montserrat"/>
          </a:endParaRPr>
        </a:p>
      </dgm:t>
    </dgm:pt>
    <dgm:pt modelId="{F7F7D6B2-04C5-4D48-B463-16D6F2BA98BF}" type="parTrans" cxnId="{0FBF2638-9E76-44BE-BBEB-CEDD1E915D6D}">
      <dgm:prSet/>
      <dgm:spPr/>
      <dgm:t>
        <a:bodyPr/>
        <a:lstStyle/>
        <a:p>
          <a:endParaRPr lang="tr-TR"/>
        </a:p>
      </dgm:t>
    </dgm:pt>
    <dgm:pt modelId="{46A6060C-D32A-4EEA-A8B1-7C551BAE70B7}" type="sibTrans" cxnId="{0FBF2638-9E76-44BE-BBEB-CEDD1E915D6D}">
      <dgm:prSet/>
      <dgm:spPr/>
      <dgm:t>
        <a:bodyPr/>
        <a:lstStyle/>
        <a:p>
          <a:endParaRPr lang="tr-TR"/>
        </a:p>
      </dgm:t>
    </dgm:pt>
    <dgm:pt modelId="{EAC76ABF-51F4-41EB-8EEA-DF01491718FB}">
      <dgm:prSet phldrT="[Metin]" custT="1"/>
      <dgm:spPr/>
      <dgm:t>
        <a:bodyPr/>
        <a:lstStyle/>
        <a:p>
          <a:pPr>
            <a:buClr>
              <a:srgbClr val="FFFFFF"/>
            </a:buClr>
            <a:buFont typeface="Arial" panose="020B0604020202020204" pitchFamily="34" charset="0"/>
            <a:buChar char="•"/>
          </a:pPr>
          <a:r>
            <a:rPr lang="en-US" sz="1800" err="1">
              <a:latin typeface="Abadi"/>
            </a:rPr>
            <a:t>Kullanıcı</a:t>
          </a:r>
          <a:r>
            <a:rPr lang="en-US" sz="1800">
              <a:latin typeface="Abadi"/>
            </a:rPr>
            <a:t> </a:t>
          </a:r>
          <a:r>
            <a:rPr lang="en-US" sz="1800" err="1">
              <a:latin typeface="Abadi"/>
            </a:rPr>
            <a:t>kategorileri</a:t>
          </a:r>
          <a:r>
            <a:rPr lang="en-US" sz="1800">
              <a:latin typeface="Abadi"/>
            </a:rPr>
            <a:t> </a:t>
          </a:r>
          <a:r>
            <a:rPr lang="en-US" sz="1800" err="1">
              <a:latin typeface="Abadi"/>
            </a:rPr>
            <a:t>ve</a:t>
          </a:r>
          <a:r>
            <a:rPr lang="en-US" sz="1800">
              <a:latin typeface="Abadi"/>
            </a:rPr>
            <a:t> </a:t>
          </a:r>
          <a:r>
            <a:rPr lang="en-US" sz="1800" err="1">
              <a:latin typeface="Abadi"/>
            </a:rPr>
            <a:t>erişim</a:t>
          </a:r>
          <a:r>
            <a:rPr lang="en-US" sz="1800">
              <a:latin typeface="Abadi"/>
            </a:rPr>
            <a:t> </a:t>
          </a:r>
          <a:r>
            <a:rPr lang="en-US" sz="1800" err="1">
              <a:latin typeface="Abadi"/>
            </a:rPr>
            <a:t>kontrolü</a:t>
          </a:r>
          <a:endParaRPr lang="tr-TR" sz="1800">
            <a:latin typeface="Abadi"/>
          </a:endParaRPr>
        </a:p>
      </dgm:t>
    </dgm:pt>
    <dgm:pt modelId="{03C0D12A-D43A-46A1-AB72-A03538C64CF3}" type="parTrans" cxnId="{FC099084-C93B-4B3A-8F11-F9117E41D4E4}">
      <dgm:prSet/>
      <dgm:spPr/>
      <dgm:t>
        <a:bodyPr/>
        <a:lstStyle/>
        <a:p>
          <a:endParaRPr lang="tr-TR"/>
        </a:p>
      </dgm:t>
    </dgm:pt>
    <dgm:pt modelId="{D9E8C536-0B95-438A-9B45-BE54373EE261}" type="sibTrans" cxnId="{FC099084-C93B-4B3A-8F11-F9117E41D4E4}">
      <dgm:prSet/>
      <dgm:spPr/>
      <dgm:t>
        <a:bodyPr/>
        <a:lstStyle/>
        <a:p>
          <a:endParaRPr lang="tr-TR"/>
        </a:p>
      </dgm:t>
    </dgm:pt>
    <dgm:pt modelId="{5E75FC58-1537-4B51-8700-9CAA0F691352}">
      <dgm:prSet phldrT="[Metin]" custT="1"/>
      <dgm:spPr/>
      <dgm:t>
        <a:bodyPr/>
        <a:lstStyle/>
        <a:p>
          <a:pPr>
            <a:buClr>
              <a:srgbClr val="FFFFFF"/>
            </a:buClr>
            <a:buFont typeface="Arial" panose="020B0604020202020204" pitchFamily="34" charset="0"/>
            <a:buChar char="•"/>
          </a:pPr>
          <a:r>
            <a:rPr lang="en-US" sz="1800" err="1">
              <a:latin typeface="Abadi"/>
            </a:rPr>
            <a:t>Kütüphane</a:t>
          </a:r>
          <a:r>
            <a:rPr lang="en-US" sz="1800">
              <a:latin typeface="Abadi"/>
            </a:rPr>
            <a:t> </a:t>
          </a:r>
          <a:r>
            <a:rPr lang="en-US" sz="1800" err="1">
              <a:latin typeface="Abadi"/>
            </a:rPr>
            <a:t>kuralları</a:t>
          </a:r>
          <a:r>
            <a:rPr lang="en-US" sz="1800">
              <a:latin typeface="Abadi"/>
            </a:rPr>
            <a:t> (</a:t>
          </a:r>
          <a:r>
            <a:rPr lang="en-US" sz="1800" err="1">
              <a:latin typeface="Abadi"/>
            </a:rPr>
            <a:t>ceza</a:t>
          </a:r>
          <a:r>
            <a:rPr lang="en-US" sz="1800">
              <a:latin typeface="Abadi"/>
            </a:rPr>
            <a:t>, </a:t>
          </a:r>
          <a:r>
            <a:rPr lang="en-US" sz="1800" err="1">
              <a:latin typeface="Abadi"/>
            </a:rPr>
            <a:t>dolaşım</a:t>
          </a:r>
          <a:r>
            <a:rPr lang="en-US" sz="1800">
              <a:latin typeface="Abadi"/>
            </a:rPr>
            <a:t> vs.)</a:t>
          </a:r>
          <a:endParaRPr lang="tr-TR" sz="1800">
            <a:latin typeface="Abadi"/>
          </a:endParaRPr>
        </a:p>
      </dgm:t>
    </dgm:pt>
    <dgm:pt modelId="{A251CC17-D403-456A-8BE3-0C8D1AE7584B}" type="parTrans" cxnId="{6CB1B91E-ED18-4DA5-91D7-245F0ACED66B}">
      <dgm:prSet/>
      <dgm:spPr/>
      <dgm:t>
        <a:bodyPr/>
        <a:lstStyle/>
        <a:p>
          <a:endParaRPr lang="tr-TR"/>
        </a:p>
      </dgm:t>
    </dgm:pt>
    <dgm:pt modelId="{6845693B-EAF9-4620-ACBE-FE9693FD9DFC}" type="sibTrans" cxnId="{6CB1B91E-ED18-4DA5-91D7-245F0ACED66B}">
      <dgm:prSet/>
      <dgm:spPr/>
      <dgm:t>
        <a:bodyPr/>
        <a:lstStyle/>
        <a:p>
          <a:endParaRPr lang="tr-TR"/>
        </a:p>
      </dgm:t>
    </dgm:pt>
    <dgm:pt modelId="{214184BD-4B05-423B-8B32-5C22853FE207}">
      <dgm:prSet phldrT="[Metin]" custT="1"/>
      <dgm:spPr/>
      <dgm:t>
        <a:bodyPr/>
        <a:lstStyle/>
        <a:p>
          <a:pPr>
            <a:buClr>
              <a:srgbClr val="FFFFFF"/>
            </a:buClr>
            <a:buFont typeface="Arial" panose="020B0604020202020204" pitchFamily="34" charset="0"/>
            <a:buChar char="•"/>
          </a:pPr>
          <a:r>
            <a:rPr lang="en-US" sz="1800">
              <a:latin typeface="Abadi"/>
            </a:rPr>
            <a:t>MARC </a:t>
          </a:r>
          <a:r>
            <a:rPr lang="en-US" sz="1800" err="1">
              <a:latin typeface="Abadi"/>
            </a:rPr>
            <a:t>çerçevesi</a:t>
          </a:r>
          <a:r>
            <a:rPr lang="en-US" sz="1800">
              <a:latin typeface="Abadi"/>
            </a:rPr>
            <a:t> </a:t>
          </a:r>
          <a:r>
            <a:rPr lang="en-US" sz="1800" err="1">
              <a:latin typeface="Abadi"/>
            </a:rPr>
            <a:t>ayarları</a:t>
          </a:r>
          <a:r>
            <a:rPr lang="tr-TR" sz="1800">
              <a:latin typeface="Abadi"/>
            </a:rPr>
            <a:t>dolaşım özelliği</a:t>
          </a:r>
        </a:p>
      </dgm:t>
    </dgm:pt>
    <dgm:pt modelId="{072F189B-2473-4177-9366-18590757B261}" type="parTrans" cxnId="{C765E2F4-A805-4B21-824A-E4CA783A9617}">
      <dgm:prSet/>
      <dgm:spPr/>
      <dgm:t>
        <a:bodyPr/>
        <a:lstStyle/>
        <a:p>
          <a:endParaRPr lang="tr-TR"/>
        </a:p>
      </dgm:t>
    </dgm:pt>
    <dgm:pt modelId="{FCB23D22-FC33-4FA3-BA0D-405538AA3593}" type="sibTrans" cxnId="{C765E2F4-A805-4B21-824A-E4CA783A9617}">
      <dgm:prSet/>
      <dgm:spPr/>
      <dgm:t>
        <a:bodyPr/>
        <a:lstStyle/>
        <a:p>
          <a:endParaRPr lang="tr-TR"/>
        </a:p>
      </dgm:t>
    </dgm:pt>
    <dgm:pt modelId="{619C32A0-712B-4DB1-93B6-CD5002CC4B09}">
      <dgm:prSet phldrT="[Metin]" phldr="0" custT="1"/>
      <dgm:spPr/>
      <dgm:t>
        <a:bodyPr/>
        <a:lstStyle/>
        <a:p>
          <a:pPr rtl="0">
            <a:buFont typeface="Arial" panose="020B0604020202020204" pitchFamily="34" charset="0"/>
            <a:buChar char="•"/>
          </a:pPr>
          <a:r>
            <a:rPr lang="en-US" sz="1800" b="0">
              <a:latin typeface="Abadi"/>
            </a:rPr>
            <a:t>SQL </a:t>
          </a:r>
          <a:r>
            <a:rPr lang="en-US" sz="1800" b="0" err="1">
              <a:latin typeface="Abadi"/>
            </a:rPr>
            <a:t>kodları</a:t>
          </a:r>
          <a:r>
            <a:rPr lang="en-US" sz="1800" b="0">
              <a:latin typeface="Abadi"/>
            </a:rPr>
            <a:t> </a:t>
          </a:r>
          <a:r>
            <a:rPr lang="en-US" sz="1800" b="0" err="1">
              <a:latin typeface="Abadi"/>
            </a:rPr>
            <a:t>ile</a:t>
          </a:r>
          <a:r>
            <a:rPr lang="en-US" sz="1800" b="0">
              <a:latin typeface="Abadi"/>
            </a:rPr>
            <a:t> </a:t>
          </a:r>
          <a:r>
            <a:rPr lang="en-US" sz="1800" b="0" err="1">
              <a:latin typeface="Abadi"/>
            </a:rPr>
            <a:t>özel</a:t>
          </a:r>
          <a:r>
            <a:rPr lang="en-US" sz="1800" b="0">
              <a:latin typeface="Abadi"/>
            </a:rPr>
            <a:t> </a:t>
          </a:r>
          <a:r>
            <a:rPr lang="en-US" sz="1800" b="0" err="1">
              <a:latin typeface="Abadi"/>
            </a:rPr>
            <a:t>raporlar</a:t>
          </a:r>
          <a:r>
            <a:rPr lang="en-US" sz="1800" b="0">
              <a:latin typeface="Abadi"/>
            </a:rPr>
            <a:t> </a:t>
          </a:r>
          <a:r>
            <a:rPr lang="en-US" sz="1800" b="0" err="1">
              <a:latin typeface="Abadi"/>
            </a:rPr>
            <a:t>oluşturma</a:t>
          </a:r>
          <a:r>
            <a:rPr lang="tr-TR" sz="1800" b="0">
              <a:latin typeface="Abadi"/>
              <a:cs typeface="Calibri Light"/>
            </a:rPr>
            <a:t>​</a:t>
          </a:r>
          <a:br>
            <a:rPr lang="tr-TR" sz="1800" b="0">
              <a:latin typeface="Abadi"/>
              <a:cs typeface="Calibri Light"/>
            </a:rPr>
          </a:br>
          <a:endParaRPr lang="tr-TR" sz="1800" b="0">
            <a:latin typeface="Abadi"/>
            <a:cs typeface="Calibri Light"/>
          </a:endParaRPr>
        </a:p>
      </dgm:t>
    </dgm:pt>
    <dgm:pt modelId="{F24A1DA9-208A-4380-9822-871E68D96CF0}" type="parTrans" cxnId="{23645FC4-3262-4B06-B000-A4E9F0EC3D91}">
      <dgm:prSet/>
      <dgm:spPr/>
      <dgm:t>
        <a:bodyPr/>
        <a:lstStyle/>
        <a:p>
          <a:endParaRPr lang="tr-TR"/>
        </a:p>
      </dgm:t>
    </dgm:pt>
    <dgm:pt modelId="{2822C0D4-CB5C-43CA-9060-C72E3E3DDC3A}" type="sibTrans" cxnId="{23645FC4-3262-4B06-B000-A4E9F0EC3D91}">
      <dgm:prSet/>
      <dgm:spPr/>
      <dgm:t>
        <a:bodyPr/>
        <a:lstStyle/>
        <a:p>
          <a:endParaRPr lang="tr-TR"/>
        </a:p>
      </dgm:t>
    </dgm:pt>
    <dgm:pt modelId="{44F64AC4-3049-4C19-B576-F8006C8E7027}">
      <dgm:prSet phldrT="[Metin]" custT="1"/>
      <dgm:spPr/>
      <dgm:t>
        <a:bodyPr/>
        <a:lstStyle/>
        <a:p>
          <a:pPr algn="l">
            <a:buClr>
              <a:srgbClr val="FFFFFF"/>
            </a:buClr>
            <a:buFont typeface="Arial" panose="020B0604020202020204" pitchFamily="34" charset="0"/>
            <a:buChar char="•"/>
          </a:pPr>
          <a:r>
            <a:rPr lang="en-US" sz="1800" b="1">
              <a:latin typeface="Montserrat"/>
            </a:rPr>
            <a:t>OTORİTE MODÜLÜ</a:t>
          </a:r>
          <a:endParaRPr lang="tr-TR" sz="1800">
            <a:latin typeface="Montserrat" panose="00000500000000000000" pitchFamily="2" charset="-94"/>
          </a:endParaRPr>
        </a:p>
      </dgm:t>
    </dgm:pt>
    <dgm:pt modelId="{DC4A10A7-6E40-4AB4-B3BA-70B4B7204FA1}" type="parTrans" cxnId="{F980EA8C-CD0A-48E5-9AAF-E5AA098E6DDC}">
      <dgm:prSet/>
      <dgm:spPr/>
      <dgm:t>
        <a:bodyPr/>
        <a:lstStyle/>
        <a:p>
          <a:endParaRPr lang="tr-TR"/>
        </a:p>
      </dgm:t>
    </dgm:pt>
    <dgm:pt modelId="{035E2026-5838-4410-B5FC-83B9943ABF20}" type="sibTrans" cxnId="{F980EA8C-CD0A-48E5-9AAF-E5AA098E6DDC}">
      <dgm:prSet/>
      <dgm:spPr/>
      <dgm:t>
        <a:bodyPr/>
        <a:lstStyle/>
        <a:p>
          <a:endParaRPr lang="tr-TR"/>
        </a:p>
      </dgm:t>
    </dgm:pt>
    <dgm:pt modelId="{9ABFF522-4DAF-4BCD-A190-B4C64BC51A52}">
      <dgm:prSet phldrT="[Metin]" custT="1"/>
      <dgm:spPr/>
      <dgm:t>
        <a:bodyPr/>
        <a:lstStyle/>
        <a:p>
          <a:pPr>
            <a:buClr>
              <a:srgbClr val="FFFFFF"/>
            </a:buClr>
            <a:buFont typeface="Arial" panose="020B0604020202020204" pitchFamily="34" charset="0"/>
            <a:buChar char="•"/>
          </a:pPr>
          <a:r>
            <a:rPr lang="en-US" sz="1800" err="1">
              <a:latin typeface="Abadi"/>
            </a:rPr>
            <a:t>Konu</a:t>
          </a:r>
          <a:r>
            <a:rPr lang="en-US" sz="1800">
              <a:latin typeface="Abadi"/>
            </a:rPr>
            <a:t> </a:t>
          </a:r>
          <a:r>
            <a:rPr lang="en-US" sz="1800" err="1">
              <a:latin typeface="Abadi"/>
            </a:rPr>
            <a:t>otoritesi</a:t>
          </a:r>
          <a:r>
            <a:rPr lang="en-US" sz="1800">
              <a:latin typeface="Abadi"/>
            </a:rPr>
            <a:t>​ </a:t>
          </a:r>
          <a:r>
            <a:rPr lang="en-US" sz="1800" err="1">
              <a:latin typeface="Abadi"/>
            </a:rPr>
            <a:t>ekleme</a:t>
          </a:r>
          <a:r>
            <a:rPr lang="en-US" sz="1800">
              <a:latin typeface="Abadi"/>
            </a:rPr>
            <a:t> - </a:t>
          </a:r>
          <a:r>
            <a:rPr lang="en-US" sz="1800" err="1">
              <a:latin typeface="Abadi"/>
            </a:rPr>
            <a:t>düzenleme</a:t>
          </a:r>
          <a:endParaRPr lang="tr-TR" sz="1800">
            <a:latin typeface="Abadi"/>
          </a:endParaRPr>
        </a:p>
      </dgm:t>
    </dgm:pt>
    <dgm:pt modelId="{6FAC5D96-6D4F-45CF-B25B-4E19313B1412}" type="parTrans" cxnId="{983CEA05-1F82-4E5C-9A6D-7518C8231918}">
      <dgm:prSet/>
      <dgm:spPr/>
      <dgm:t>
        <a:bodyPr/>
        <a:lstStyle/>
        <a:p>
          <a:endParaRPr lang="tr-TR"/>
        </a:p>
      </dgm:t>
    </dgm:pt>
    <dgm:pt modelId="{19B56A74-088E-4C56-A91E-314D592C223E}" type="sibTrans" cxnId="{983CEA05-1F82-4E5C-9A6D-7518C8231918}">
      <dgm:prSet/>
      <dgm:spPr/>
      <dgm:t>
        <a:bodyPr/>
        <a:lstStyle/>
        <a:p>
          <a:endParaRPr lang="tr-TR"/>
        </a:p>
      </dgm:t>
    </dgm:pt>
    <dgm:pt modelId="{026EEEAC-964E-41C3-818A-77FE61AFA370}">
      <dgm:prSet phldrT="[Metin]" custT="1"/>
      <dgm:spPr/>
      <dgm:t>
        <a:bodyPr/>
        <a:lstStyle/>
        <a:p>
          <a:pPr>
            <a:buClr>
              <a:srgbClr val="FFFFFF"/>
            </a:buClr>
            <a:buFont typeface="Arial" panose="020B0604020202020204" pitchFamily="34" charset="0"/>
            <a:buChar char="•"/>
          </a:pPr>
          <a:r>
            <a:rPr lang="en-US" sz="1800">
              <a:latin typeface="Abadi"/>
            </a:rPr>
            <a:t>Yazar </a:t>
          </a:r>
          <a:r>
            <a:rPr lang="en-US" sz="1800" err="1">
              <a:latin typeface="Abadi"/>
            </a:rPr>
            <a:t>otoritesi</a:t>
          </a:r>
          <a:r>
            <a:rPr lang="en-US" sz="1800">
              <a:latin typeface="Abadi"/>
            </a:rPr>
            <a:t>​ </a:t>
          </a:r>
          <a:r>
            <a:rPr lang="en-US" sz="1800" err="1">
              <a:latin typeface="Abadi"/>
            </a:rPr>
            <a:t>ekleme</a:t>
          </a:r>
          <a:r>
            <a:rPr lang="en-US" sz="1800">
              <a:latin typeface="Abadi"/>
            </a:rPr>
            <a:t> - </a:t>
          </a:r>
          <a:r>
            <a:rPr lang="en-US" sz="1800" err="1">
              <a:latin typeface="Abadi"/>
            </a:rPr>
            <a:t>düzenleme</a:t>
          </a:r>
          <a:endParaRPr lang="tr-TR" sz="1800">
            <a:latin typeface="Abadi"/>
          </a:endParaRPr>
        </a:p>
      </dgm:t>
    </dgm:pt>
    <dgm:pt modelId="{F8F0B61C-2043-4660-8F36-7754CCCF74C9}" type="parTrans" cxnId="{267D22F5-76C4-4E82-9A88-62161204F1EE}">
      <dgm:prSet/>
      <dgm:spPr/>
      <dgm:t>
        <a:bodyPr/>
        <a:lstStyle/>
        <a:p>
          <a:endParaRPr lang="tr-TR"/>
        </a:p>
      </dgm:t>
    </dgm:pt>
    <dgm:pt modelId="{B33E9AA1-A739-4551-8CD0-256B57276322}" type="sibTrans" cxnId="{267D22F5-76C4-4E82-9A88-62161204F1EE}">
      <dgm:prSet/>
      <dgm:spPr/>
      <dgm:t>
        <a:bodyPr/>
        <a:lstStyle/>
        <a:p>
          <a:endParaRPr lang="tr-TR"/>
        </a:p>
      </dgm:t>
    </dgm:pt>
    <dgm:pt modelId="{9CE93654-DA2A-44F5-9BC9-50D3BED829B5}">
      <dgm:prSet phldrT="[Metin]" custT="1"/>
      <dgm:spPr/>
      <dgm:t>
        <a:bodyPr/>
        <a:lstStyle/>
        <a:p>
          <a:pPr>
            <a:buClr>
              <a:srgbClr val="FFFFFF"/>
            </a:buClr>
            <a:buFont typeface="Arial" panose="020B0604020202020204" pitchFamily="34" charset="0"/>
            <a:buChar char="•"/>
          </a:pPr>
          <a:r>
            <a:rPr lang="en-US" sz="1800" err="1">
              <a:latin typeface="Abadi"/>
            </a:rPr>
            <a:t>Tekil</a:t>
          </a:r>
          <a:r>
            <a:rPr lang="en-US" sz="1800">
              <a:latin typeface="Abadi"/>
            </a:rPr>
            <a:t> </a:t>
          </a:r>
          <a:r>
            <a:rPr lang="en-US" sz="1800" err="1">
              <a:latin typeface="Abadi"/>
            </a:rPr>
            <a:t>konu</a:t>
          </a:r>
          <a:r>
            <a:rPr lang="en-US" sz="1800">
              <a:latin typeface="Abadi"/>
            </a:rPr>
            <a:t> </a:t>
          </a:r>
          <a:r>
            <a:rPr lang="en-US" sz="1800" err="1">
              <a:latin typeface="Abadi"/>
            </a:rPr>
            <a:t>başlıkları</a:t>
          </a:r>
          <a:endParaRPr lang="tr-TR" sz="1800">
            <a:latin typeface="Abadi"/>
          </a:endParaRPr>
        </a:p>
      </dgm:t>
    </dgm:pt>
    <dgm:pt modelId="{EA1445C8-EAE9-49B3-8638-32BBA77784A3}" type="parTrans" cxnId="{11A17B56-48D1-4719-814B-432155C13D4A}">
      <dgm:prSet/>
      <dgm:spPr/>
      <dgm:t>
        <a:bodyPr/>
        <a:lstStyle/>
        <a:p>
          <a:endParaRPr lang="tr-TR"/>
        </a:p>
      </dgm:t>
    </dgm:pt>
    <dgm:pt modelId="{C622506C-8FBC-4A1E-B1D5-71803F952314}" type="sibTrans" cxnId="{11A17B56-48D1-4719-814B-432155C13D4A}">
      <dgm:prSet/>
      <dgm:spPr/>
      <dgm:t>
        <a:bodyPr/>
        <a:lstStyle/>
        <a:p>
          <a:endParaRPr lang="tr-TR"/>
        </a:p>
      </dgm:t>
    </dgm:pt>
    <dgm:pt modelId="{BC023CCD-4BDF-41C2-BA31-E5217A05F479}">
      <dgm:prSet phldrT="[Metin]" custT="1"/>
      <dgm:spPr/>
      <dgm:t>
        <a:bodyPr/>
        <a:lstStyle/>
        <a:p>
          <a:pPr>
            <a:buClr>
              <a:srgbClr val="FFFFFF"/>
            </a:buClr>
            <a:buFont typeface="Arial" panose="020B0604020202020204" pitchFamily="34" charset="0"/>
            <a:buChar char="•"/>
          </a:pPr>
          <a:r>
            <a:rPr lang="en-US" sz="1800" err="1">
              <a:latin typeface="Abadi"/>
            </a:rPr>
            <a:t>Toplu</a:t>
          </a:r>
          <a:r>
            <a:rPr lang="en-US" sz="1800">
              <a:latin typeface="Abadi"/>
            </a:rPr>
            <a:t> </a:t>
          </a:r>
          <a:r>
            <a:rPr lang="en-US" sz="1800" err="1">
              <a:latin typeface="Abadi"/>
            </a:rPr>
            <a:t>otorite</a:t>
          </a:r>
          <a:r>
            <a:rPr lang="en-US" sz="1800">
              <a:latin typeface="Abadi"/>
            </a:rPr>
            <a:t> </a:t>
          </a:r>
          <a:r>
            <a:rPr lang="en-US" sz="1800" err="1">
              <a:latin typeface="Abadi"/>
            </a:rPr>
            <a:t>ekleme</a:t>
          </a:r>
          <a:r>
            <a:rPr lang="en-US" sz="1800">
              <a:latin typeface="Abadi"/>
            </a:rPr>
            <a:t> - </a:t>
          </a:r>
          <a:r>
            <a:rPr lang="en-US" sz="1800" err="1">
              <a:latin typeface="Abadi"/>
            </a:rPr>
            <a:t>silme</a:t>
          </a:r>
          <a:endParaRPr lang="tr-TR" sz="1800">
            <a:latin typeface="Abadi"/>
          </a:endParaRPr>
        </a:p>
      </dgm:t>
    </dgm:pt>
    <dgm:pt modelId="{C4AD1831-C6EA-4D03-A37D-50AD03D8AED2}" type="parTrans" cxnId="{6AEA4754-76B4-4F54-9F87-4CC137FE0347}">
      <dgm:prSet/>
      <dgm:spPr/>
      <dgm:t>
        <a:bodyPr/>
        <a:lstStyle/>
        <a:p>
          <a:endParaRPr lang="tr-TR"/>
        </a:p>
      </dgm:t>
    </dgm:pt>
    <dgm:pt modelId="{6C1C7280-7736-44F3-8602-F9D7974219E2}" type="sibTrans" cxnId="{6AEA4754-76B4-4F54-9F87-4CC137FE0347}">
      <dgm:prSet/>
      <dgm:spPr/>
      <dgm:t>
        <a:bodyPr/>
        <a:lstStyle/>
        <a:p>
          <a:endParaRPr lang="tr-TR"/>
        </a:p>
      </dgm:t>
    </dgm:pt>
    <dgm:pt modelId="{0A9B55E4-687F-4414-878A-366DB251C97E}">
      <dgm:prSet phldrT="[Metin]" custT="1"/>
      <dgm:spPr/>
      <dgm:t>
        <a:bodyPr/>
        <a:lstStyle/>
        <a:p>
          <a:pPr>
            <a:buClr>
              <a:srgbClr val="FFFFFF"/>
            </a:buClr>
            <a:buSzPct val="100000"/>
            <a:buFont typeface="Arial" panose="020B0604020202020204" pitchFamily="34" charset="0"/>
            <a:buChar char="•"/>
          </a:pPr>
          <a:r>
            <a:rPr lang="en-US" sz="1800" err="1">
              <a:latin typeface="Abadi"/>
            </a:rPr>
            <a:t>Satın</a:t>
          </a:r>
          <a:r>
            <a:rPr lang="en-US" sz="1800">
              <a:latin typeface="Abadi"/>
            </a:rPr>
            <a:t> alma </a:t>
          </a:r>
          <a:r>
            <a:rPr lang="en-US" sz="1800" err="1">
              <a:latin typeface="Abadi"/>
            </a:rPr>
            <a:t>için</a:t>
          </a:r>
          <a:r>
            <a:rPr lang="en-US" sz="1800">
              <a:latin typeface="Abadi"/>
            </a:rPr>
            <a:t> </a:t>
          </a:r>
          <a:r>
            <a:rPr lang="en-US" sz="1800" err="1">
              <a:latin typeface="Abadi"/>
            </a:rPr>
            <a:t>bütçe</a:t>
          </a:r>
          <a:r>
            <a:rPr lang="en-US" sz="1800">
              <a:latin typeface="Abadi"/>
            </a:rPr>
            <a:t> </a:t>
          </a:r>
          <a:r>
            <a:rPr lang="en-US" sz="1800" err="1">
              <a:latin typeface="Abadi"/>
            </a:rPr>
            <a:t>ayarları</a:t>
          </a:r>
          <a:endParaRPr lang="tr-TR" sz="1800" err="1">
            <a:latin typeface="Abadi"/>
          </a:endParaRPr>
        </a:p>
      </dgm:t>
    </dgm:pt>
    <dgm:pt modelId="{F4D5D3E7-D0C7-4F5B-9998-C8F84CD3FC6B}" type="parTrans" cxnId="{299F3658-1BA7-435D-B0BE-01303A2FBDCE}">
      <dgm:prSet/>
      <dgm:spPr/>
      <dgm:t>
        <a:bodyPr/>
        <a:lstStyle/>
        <a:p>
          <a:endParaRPr lang="tr-TR"/>
        </a:p>
      </dgm:t>
    </dgm:pt>
    <dgm:pt modelId="{DB2142C6-2232-4CE1-A997-0BD2B4330614}" type="sibTrans" cxnId="{299F3658-1BA7-435D-B0BE-01303A2FBDCE}">
      <dgm:prSet/>
      <dgm:spPr/>
      <dgm:t>
        <a:bodyPr/>
        <a:lstStyle/>
        <a:p>
          <a:endParaRPr lang="tr-TR"/>
        </a:p>
      </dgm:t>
    </dgm:pt>
    <dgm:pt modelId="{5F3FE677-80BC-4258-BF08-9B0B63216DF9}">
      <dgm:prSet phldrT="[Metin]" custT="1"/>
      <dgm:spPr/>
      <dgm:t>
        <a:bodyPr/>
        <a:lstStyle/>
        <a:p>
          <a:pPr>
            <a:buClr>
              <a:srgbClr val="FFFFFF"/>
            </a:buClr>
            <a:buSzPct val="100000"/>
            <a:buFont typeface="Arial" panose="020B0604020202020204" pitchFamily="34" charset="0"/>
            <a:buChar char="•"/>
          </a:pPr>
          <a:r>
            <a:rPr lang="en-US" sz="1800">
              <a:latin typeface="Abadi"/>
            </a:rPr>
            <a:t>Z39.50 </a:t>
          </a:r>
          <a:r>
            <a:rPr lang="en-US" sz="1800" err="1">
              <a:latin typeface="Abadi"/>
            </a:rPr>
            <a:t>hedef</a:t>
          </a:r>
          <a:r>
            <a:rPr lang="en-US" sz="1800">
              <a:latin typeface="Abadi"/>
            </a:rPr>
            <a:t> </a:t>
          </a:r>
          <a:r>
            <a:rPr lang="en-US" sz="1800" err="1">
              <a:latin typeface="Abadi"/>
            </a:rPr>
            <a:t>sunucuları</a:t>
          </a:r>
          <a:endParaRPr lang="tr-TR" sz="1800" err="1">
            <a:latin typeface="Abadi"/>
          </a:endParaRPr>
        </a:p>
      </dgm:t>
    </dgm:pt>
    <dgm:pt modelId="{7E49961B-6116-4678-A3CC-CDAB2CD58B96}" type="parTrans" cxnId="{01827A74-F5C1-4B36-A155-F22F9FE26DDF}">
      <dgm:prSet/>
      <dgm:spPr/>
      <dgm:t>
        <a:bodyPr/>
        <a:lstStyle/>
        <a:p>
          <a:endParaRPr lang="tr-TR"/>
        </a:p>
      </dgm:t>
    </dgm:pt>
    <dgm:pt modelId="{48EF6F65-116D-44F1-BF2A-850C2643F91D}" type="sibTrans" cxnId="{01827A74-F5C1-4B36-A155-F22F9FE26DDF}">
      <dgm:prSet/>
      <dgm:spPr/>
      <dgm:t>
        <a:bodyPr/>
        <a:lstStyle/>
        <a:p>
          <a:endParaRPr lang="tr-TR"/>
        </a:p>
      </dgm:t>
    </dgm:pt>
    <dgm:pt modelId="{4272B994-B473-40DB-B18E-8C41E8AEDCD7}">
      <dgm:prSet phldrT="[Metin]" custT="1"/>
      <dgm:spPr/>
      <dgm:t>
        <a:bodyPr/>
        <a:lstStyle/>
        <a:p>
          <a:pPr>
            <a:buClr>
              <a:srgbClr val="FFFFFF"/>
            </a:buClr>
            <a:buSzPct val="100000"/>
            <a:buFont typeface="Arial" panose="020B0604020202020204" pitchFamily="34" charset="0"/>
            <a:buChar char="•"/>
          </a:pPr>
          <a:r>
            <a:rPr lang="en-TR" sz="1800">
              <a:latin typeface="Abadi"/>
            </a:rPr>
            <a:t>Yetkilendirme ayarları</a:t>
          </a:r>
          <a:endParaRPr lang="tr-TR" sz="1800">
            <a:latin typeface="Abadi"/>
          </a:endParaRPr>
        </a:p>
      </dgm:t>
    </dgm:pt>
    <dgm:pt modelId="{9D23AE94-EC94-4A48-BE22-52B3F2D1A08D}" type="parTrans" cxnId="{F1B6EF49-4988-4130-8437-1CBAB9C043B3}">
      <dgm:prSet/>
      <dgm:spPr/>
      <dgm:t>
        <a:bodyPr/>
        <a:lstStyle/>
        <a:p>
          <a:endParaRPr lang="tr-TR"/>
        </a:p>
      </dgm:t>
    </dgm:pt>
    <dgm:pt modelId="{C804B2FB-F735-4368-84E3-3E8191F70452}" type="sibTrans" cxnId="{F1B6EF49-4988-4130-8437-1CBAB9C043B3}">
      <dgm:prSet/>
      <dgm:spPr/>
      <dgm:t>
        <a:bodyPr/>
        <a:lstStyle/>
        <a:p>
          <a:endParaRPr lang="tr-TR"/>
        </a:p>
      </dgm:t>
    </dgm:pt>
    <dgm:pt modelId="{52B01D4B-3A39-4BDB-A2E6-6691EA9DCCF7}">
      <dgm:prSet phldr="0"/>
      <dgm:spPr/>
      <dgm:t>
        <a:bodyPr/>
        <a:lstStyle/>
        <a:p>
          <a:pPr rtl="0"/>
          <a:r>
            <a:rPr lang="en-US" b="0" err="1">
              <a:latin typeface="Abadi"/>
            </a:rPr>
            <a:t>Rapor</a:t>
          </a:r>
          <a:r>
            <a:rPr lang="en-US" b="0">
              <a:latin typeface="Abadi"/>
            </a:rPr>
            <a:t> </a:t>
          </a:r>
          <a:r>
            <a:rPr lang="en-US" b="0" err="1">
              <a:latin typeface="Abadi"/>
            </a:rPr>
            <a:t>hazırlama</a:t>
          </a:r>
          <a:r>
            <a:rPr lang="en-US" b="0">
              <a:latin typeface="Abadi"/>
            </a:rPr>
            <a:t> </a:t>
          </a:r>
          <a:r>
            <a:rPr lang="en-US" b="0" err="1">
              <a:latin typeface="Abadi"/>
            </a:rPr>
            <a:t>sihirbazları</a:t>
          </a:r>
          <a:r>
            <a:rPr lang="tr-TR" b="0">
              <a:latin typeface="Abadi"/>
              <a:cs typeface="Calibri Light"/>
            </a:rPr>
            <a:t>​</a:t>
          </a:r>
          <a:endParaRPr lang="tr-TR">
            <a:latin typeface="Abadi"/>
            <a:cs typeface="Calibri Light"/>
          </a:endParaRPr>
        </a:p>
      </dgm:t>
    </dgm:pt>
    <dgm:pt modelId="{5044EBA9-9CC7-440A-9E16-F9F17C70A047}" type="parTrans" cxnId="{41793DD2-EC89-4DB1-B615-1889FC6C4E12}">
      <dgm:prSet/>
      <dgm:spPr/>
    </dgm:pt>
    <dgm:pt modelId="{7453831C-D013-4B9A-81AE-AB6009500684}" type="sibTrans" cxnId="{41793DD2-EC89-4DB1-B615-1889FC6C4E12}">
      <dgm:prSet/>
      <dgm:spPr/>
    </dgm:pt>
    <dgm:pt modelId="{CDACC752-B3F6-4F02-9B71-1862F888306E}">
      <dgm:prSet phldr="0"/>
      <dgm:spPr/>
      <dgm:t>
        <a:bodyPr/>
        <a:lstStyle/>
        <a:p>
          <a:pPr rtl="0"/>
          <a:r>
            <a:rPr lang="en-US" b="0" err="1">
              <a:latin typeface="Abadi"/>
            </a:rPr>
            <a:t>Birçok</a:t>
          </a:r>
          <a:r>
            <a:rPr lang="en-US" b="0">
              <a:latin typeface="Abadi"/>
            </a:rPr>
            <a:t> </a:t>
          </a:r>
          <a:r>
            <a:rPr lang="en-US" b="0" err="1">
              <a:latin typeface="Abadi"/>
            </a:rPr>
            <a:t>formatta</a:t>
          </a:r>
          <a:r>
            <a:rPr lang="en-US" b="0">
              <a:latin typeface="Abadi"/>
            </a:rPr>
            <a:t> </a:t>
          </a:r>
          <a:r>
            <a:rPr lang="en-US" b="0" err="1">
              <a:latin typeface="Abadi"/>
            </a:rPr>
            <a:t>dışa</a:t>
          </a:r>
          <a:r>
            <a:rPr lang="en-US" b="0">
              <a:latin typeface="Abadi"/>
            </a:rPr>
            <a:t> </a:t>
          </a:r>
          <a:r>
            <a:rPr lang="en-US" b="0" err="1">
              <a:latin typeface="Abadi"/>
            </a:rPr>
            <a:t>aktarım</a:t>
          </a:r>
          <a:endParaRPr lang="tr-TR" b="0">
            <a:latin typeface="Abadi"/>
          </a:endParaRPr>
        </a:p>
      </dgm:t>
    </dgm:pt>
    <dgm:pt modelId="{EA155E93-C7EF-400C-8D23-DE2922EFCECD}" type="parTrans" cxnId="{7F3E8CD9-D5B2-4A1B-A80D-A0400FBCB8CD}">
      <dgm:prSet/>
      <dgm:spPr/>
    </dgm:pt>
    <dgm:pt modelId="{FEA03332-1DE4-4B54-81B7-2D02AD549FF7}" type="sibTrans" cxnId="{7F3E8CD9-D5B2-4A1B-A80D-A0400FBCB8CD}">
      <dgm:prSet/>
      <dgm:spPr/>
    </dgm:pt>
    <dgm:pt modelId="{E467B94A-0E61-4E0C-8938-8E00CC92CA6C}">
      <dgm:prSet phldr="0"/>
      <dgm:spPr/>
      <dgm:t>
        <a:bodyPr/>
        <a:lstStyle/>
        <a:p>
          <a:pPr rtl="0"/>
          <a:r>
            <a:rPr lang="en-US" b="0">
              <a:latin typeface="Abadi"/>
            </a:rPr>
            <a:t>KOHA </a:t>
          </a:r>
          <a:r>
            <a:rPr lang="en-US" b="0" err="1">
              <a:latin typeface="Abadi"/>
            </a:rPr>
            <a:t>rapor</a:t>
          </a:r>
          <a:r>
            <a:rPr lang="en-US" b="0">
              <a:latin typeface="Abadi"/>
            </a:rPr>
            <a:t> </a:t>
          </a:r>
          <a:r>
            <a:rPr lang="en-US" b="0" err="1">
              <a:latin typeface="Abadi"/>
            </a:rPr>
            <a:t>kütüphanesi</a:t>
          </a:r>
          <a:endParaRPr lang="tr-TR" b="0" err="1">
            <a:latin typeface="Abadi"/>
          </a:endParaRPr>
        </a:p>
      </dgm:t>
    </dgm:pt>
    <dgm:pt modelId="{7452BDBE-7C06-496F-B548-2A172F6D3EC3}" type="parTrans" cxnId="{3BED416D-166B-460B-9A8F-BBB857013E98}">
      <dgm:prSet/>
      <dgm:spPr/>
    </dgm:pt>
    <dgm:pt modelId="{EA16EAB5-F39C-4F67-8429-59F1F1F04C55}" type="sibTrans" cxnId="{3BED416D-166B-460B-9A8F-BBB857013E98}">
      <dgm:prSet/>
      <dgm:spPr/>
    </dgm:pt>
    <dgm:pt modelId="{DB035E75-AA73-4A45-82F0-F6845884BD7D}" type="pres">
      <dgm:prSet presAssocID="{D9E5A38F-0FBD-4BBF-BE08-4136006F81B0}" presName="theList" presStyleCnt="0">
        <dgm:presLayoutVars>
          <dgm:dir/>
          <dgm:animLvl val="lvl"/>
          <dgm:resizeHandles val="exact"/>
        </dgm:presLayoutVars>
      </dgm:prSet>
      <dgm:spPr/>
    </dgm:pt>
    <dgm:pt modelId="{210A644D-1A2B-4A06-8B6F-6D90CF1D7B5D}" type="pres">
      <dgm:prSet presAssocID="{4D45F7D4-64AF-4C24-8A7D-A9EA65E3EDA1}" presName="compNode" presStyleCnt="0"/>
      <dgm:spPr/>
    </dgm:pt>
    <dgm:pt modelId="{2A7E9F85-2666-4082-9BF9-EA751603B81B}" type="pres">
      <dgm:prSet presAssocID="{4D45F7D4-64AF-4C24-8A7D-A9EA65E3EDA1}" presName="aNode" presStyleLbl="bgShp" presStyleIdx="0" presStyleCnt="3"/>
      <dgm:spPr/>
    </dgm:pt>
    <dgm:pt modelId="{1631BFF0-44BC-4764-9860-012C1DD4575E}" type="pres">
      <dgm:prSet presAssocID="{4D45F7D4-64AF-4C24-8A7D-A9EA65E3EDA1}" presName="textNode" presStyleLbl="bgShp" presStyleIdx="0" presStyleCnt="3"/>
      <dgm:spPr/>
    </dgm:pt>
    <dgm:pt modelId="{EF03A85E-B9ED-4FB6-8993-FAE19A80516F}" type="pres">
      <dgm:prSet presAssocID="{4D45F7D4-64AF-4C24-8A7D-A9EA65E3EDA1}" presName="compChildNode" presStyleCnt="0"/>
      <dgm:spPr/>
    </dgm:pt>
    <dgm:pt modelId="{561010A1-3DF0-4CA8-B420-31D6A5A3460F}" type="pres">
      <dgm:prSet presAssocID="{4D45F7D4-64AF-4C24-8A7D-A9EA65E3EDA1}" presName="theInnerList" presStyleCnt="0"/>
      <dgm:spPr/>
    </dgm:pt>
    <dgm:pt modelId="{D1089717-A46F-4505-B05B-0FF1BC6A997C}" type="pres">
      <dgm:prSet presAssocID="{52B01D4B-3A39-4BDB-A2E6-6691EA9DCCF7}" presName="childNode" presStyleLbl="node1" presStyleIdx="0" presStyleCnt="14">
        <dgm:presLayoutVars>
          <dgm:bulletEnabled val="1"/>
        </dgm:presLayoutVars>
      </dgm:prSet>
      <dgm:spPr/>
    </dgm:pt>
    <dgm:pt modelId="{BD527AF0-5E3A-44E1-AD23-C454684279A3}" type="pres">
      <dgm:prSet presAssocID="{52B01D4B-3A39-4BDB-A2E6-6691EA9DCCF7}" presName="aSpace2" presStyleCnt="0"/>
      <dgm:spPr/>
    </dgm:pt>
    <dgm:pt modelId="{B3926620-E411-4726-8620-09792BBD2B75}" type="pres">
      <dgm:prSet presAssocID="{CDACC752-B3F6-4F02-9B71-1862F888306E}" presName="childNode" presStyleLbl="node1" presStyleIdx="1" presStyleCnt="14">
        <dgm:presLayoutVars>
          <dgm:bulletEnabled val="1"/>
        </dgm:presLayoutVars>
      </dgm:prSet>
      <dgm:spPr/>
    </dgm:pt>
    <dgm:pt modelId="{4316A2A4-5A0F-4FF1-AA43-421B190E887E}" type="pres">
      <dgm:prSet presAssocID="{CDACC752-B3F6-4F02-9B71-1862F888306E}" presName="aSpace2" presStyleCnt="0"/>
      <dgm:spPr/>
    </dgm:pt>
    <dgm:pt modelId="{FE17697C-6698-44B3-866D-D91219133BF0}" type="pres">
      <dgm:prSet presAssocID="{E467B94A-0E61-4E0C-8938-8E00CC92CA6C}" presName="childNode" presStyleLbl="node1" presStyleIdx="2" presStyleCnt="14">
        <dgm:presLayoutVars>
          <dgm:bulletEnabled val="1"/>
        </dgm:presLayoutVars>
      </dgm:prSet>
      <dgm:spPr/>
    </dgm:pt>
    <dgm:pt modelId="{CD733421-DDB1-48F3-9E6E-CF2DEC0AB5A7}" type="pres">
      <dgm:prSet presAssocID="{E467B94A-0E61-4E0C-8938-8E00CC92CA6C}" presName="aSpace2" presStyleCnt="0"/>
      <dgm:spPr/>
    </dgm:pt>
    <dgm:pt modelId="{FEF9BA15-A05C-47CB-8E22-AD6AB37EADB1}" type="pres">
      <dgm:prSet presAssocID="{619C32A0-712B-4DB1-93B6-CD5002CC4B09}" presName="childNode" presStyleLbl="node1" presStyleIdx="3" presStyleCnt="14">
        <dgm:presLayoutVars>
          <dgm:bulletEnabled val="1"/>
        </dgm:presLayoutVars>
      </dgm:prSet>
      <dgm:spPr/>
    </dgm:pt>
    <dgm:pt modelId="{8E365F5C-D388-4A1F-846E-51FB5003C47C}" type="pres">
      <dgm:prSet presAssocID="{4D45F7D4-64AF-4C24-8A7D-A9EA65E3EDA1}" presName="aSpace" presStyleCnt="0"/>
      <dgm:spPr/>
    </dgm:pt>
    <dgm:pt modelId="{1F7AD63C-37D7-4786-8D53-08C029F093C0}" type="pres">
      <dgm:prSet presAssocID="{4E97AE1F-F39C-4D90-A129-3A0E926385AC}" presName="compNode" presStyleCnt="0"/>
      <dgm:spPr/>
    </dgm:pt>
    <dgm:pt modelId="{5B25A80B-8B20-4940-8AB2-932A3ECB1689}" type="pres">
      <dgm:prSet presAssocID="{4E97AE1F-F39C-4D90-A129-3A0E926385AC}" presName="aNode" presStyleLbl="bgShp" presStyleIdx="1" presStyleCnt="3"/>
      <dgm:spPr/>
    </dgm:pt>
    <dgm:pt modelId="{8D21AF72-18D6-4D91-96B0-93BB4B9B1BD7}" type="pres">
      <dgm:prSet presAssocID="{4E97AE1F-F39C-4D90-A129-3A0E926385AC}" presName="textNode" presStyleLbl="bgShp" presStyleIdx="1" presStyleCnt="3"/>
      <dgm:spPr/>
    </dgm:pt>
    <dgm:pt modelId="{B68A9C7B-AADE-4D08-884C-F47158CBE987}" type="pres">
      <dgm:prSet presAssocID="{4E97AE1F-F39C-4D90-A129-3A0E926385AC}" presName="compChildNode" presStyleCnt="0"/>
      <dgm:spPr/>
    </dgm:pt>
    <dgm:pt modelId="{DDE453FC-0F57-4EF1-923D-E05CE5E8279C}" type="pres">
      <dgm:prSet presAssocID="{4E97AE1F-F39C-4D90-A129-3A0E926385AC}" presName="theInnerList" presStyleCnt="0"/>
      <dgm:spPr/>
    </dgm:pt>
    <dgm:pt modelId="{74C6414E-6BB7-41D6-8AAB-BA54DAE43A2A}" type="pres">
      <dgm:prSet presAssocID="{EAC76ABF-51F4-41EB-8EEA-DF01491718FB}" presName="childNode" presStyleLbl="node1" presStyleIdx="4" presStyleCnt="14">
        <dgm:presLayoutVars>
          <dgm:bulletEnabled val="1"/>
        </dgm:presLayoutVars>
      </dgm:prSet>
      <dgm:spPr/>
    </dgm:pt>
    <dgm:pt modelId="{7069C45C-CEEB-4637-AAC6-6722DCA36274}" type="pres">
      <dgm:prSet presAssocID="{EAC76ABF-51F4-41EB-8EEA-DF01491718FB}" presName="aSpace2" presStyleCnt="0"/>
      <dgm:spPr/>
    </dgm:pt>
    <dgm:pt modelId="{9E5F5BBD-567B-4C88-A750-80156D0FB619}" type="pres">
      <dgm:prSet presAssocID="{5E75FC58-1537-4B51-8700-9CAA0F691352}" presName="childNode" presStyleLbl="node1" presStyleIdx="5" presStyleCnt="14">
        <dgm:presLayoutVars>
          <dgm:bulletEnabled val="1"/>
        </dgm:presLayoutVars>
      </dgm:prSet>
      <dgm:spPr/>
    </dgm:pt>
    <dgm:pt modelId="{F9163A5D-FFAB-47EB-AA42-7FD10C4A8112}" type="pres">
      <dgm:prSet presAssocID="{5E75FC58-1537-4B51-8700-9CAA0F691352}" presName="aSpace2" presStyleCnt="0"/>
      <dgm:spPr/>
    </dgm:pt>
    <dgm:pt modelId="{5FA09090-EDC1-4DEB-9453-765F27BB5718}" type="pres">
      <dgm:prSet presAssocID="{214184BD-4B05-423B-8B32-5C22853FE207}" presName="childNode" presStyleLbl="node1" presStyleIdx="6" presStyleCnt="14">
        <dgm:presLayoutVars>
          <dgm:bulletEnabled val="1"/>
        </dgm:presLayoutVars>
      </dgm:prSet>
      <dgm:spPr/>
    </dgm:pt>
    <dgm:pt modelId="{782843C6-0A5D-4999-9390-725457529613}" type="pres">
      <dgm:prSet presAssocID="{214184BD-4B05-423B-8B32-5C22853FE207}" presName="aSpace2" presStyleCnt="0"/>
      <dgm:spPr/>
    </dgm:pt>
    <dgm:pt modelId="{28ACE99C-9886-4A94-A3A1-0A682CC5CD12}" type="pres">
      <dgm:prSet presAssocID="{0A9B55E4-687F-4414-878A-366DB251C97E}" presName="childNode" presStyleLbl="node1" presStyleIdx="7" presStyleCnt="14">
        <dgm:presLayoutVars>
          <dgm:bulletEnabled val="1"/>
        </dgm:presLayoutVars>
      </dgm:prSet>
      <dgm:spPr/>
    </dgm:pt>
    <dgm:pt modelId="{6D8D9F56-B243-4D22-80E7-FFA06D583480}" type="pres">
      <dgm:prSet presAssocID="{0A9B55E4-687F-4414-878A-366DB251C97E}" presName="aSpace2" presStyleCnt="0"/>
      <dgm:spPr/>
    </dgm:pt>
    <dgm:pt modelId="{B47D6DA9-5719-4652-A0FF-94E0FAE3F217}" type="pres">
      <dgm:prSet presAssocID="{5F3FE677-80BC-4258-BF08-9B0B63216DF9}" presName="childNode" presStyleLbl="node1" presStyleIdx="8" presStyleCnt="14">
        <dgm:presLayoutVars>
          <dgm:bulletEnabled val="1"/>
        </dgm:presLayoutVars>
      </dgm:prSet>
      <dgm:spPr/>
    </dgm:pt>
    <dgm:pt modelId="{5D389B6C-D42A-4458-8BB2-CD8CB9DF57D1}" type="pres">
      <dgm:prSet presAssocID="{5F3FE677-80BC-4258-BF08-9B0B63216DF9}" presName="aSpace2" presStyleCnt="0"/>
      <dgm:spPr/>
    </dgm:pt>
    <dgm:pt modelId="{9D87A9FE-1323-4517-98E4-37353D65F707}" type="pres">
      <dgm:prSet presAssocID="{4272B994-B473-40DB-B18E-8C41E8AEDCD7}" presName="childNode" presStyleLbl="node1" presStyleIdx="9" presStyleCnt="14">
        <dgm:presLayoutVars>
          <dgm:bulletEnabled val="1"/>
        </dgm:presLayoutVars>
      </dgm:prSet>
      <dgm:spPr/>
    </dgm:pt>
    <dgm:pt modelId="{FF49181D-4930-4B94-9DA5-B66FC47CD285}" type="pres">
      <dgm:prSet presAssocID="{4E97AE1F-F39C-4D90-A129-3A0E926385AC}" presName="aSpace" presStyleCnt="0"/>
      <dgm:spPr/>
    </dgm:pt>
    <dgm:pt modelId="{FBD7DE02-D798-44CE-9711-B8FC25E952BD}" type="pres">
      <dgm:prSet presAssocID="{44F64AC4-3049-4C19-B576-F8006C8E7027}" presName="compNode" presStyleCnt="0"/>
      <dgm:spPr/>
    </dgm:pt>
    <dgm:pt modelId="{972DB7C1-FF94-4A2F-8220-FC8A4157E010}" type="pres">
      <dgm:prSet presAssocID="{44F64AC4-3049-4C19-B576-F8006C8E7027}" presName="aNode" presStyleLbl="bgShp" presStyleIdx="2" presStyleCnt="3"/>
      <dgm:spPr/>
    </dgm:pt>
    <dgm:pt modelId="{844CEB48-5C71-4D6A-B4E4-4AD6B47BA5F6}" type="pres">
      <dgm:prSet presAssocID="{44F64AC4-3049-4C19-B576-F8006C8E7027}" presName="textNode" presStyleLbl="bgShp" presStyleIdx="2" presStyleCnt="3"/>
      <dgm:spPr/>
    </dgm:pt>
    <dgm:pt modelId="{8517BEA2-57AE-4DF5-9794-03B58B25BAA8}" type="pres">
      <dgm:prSet presAssocID="{44F64AC4-3049-4C19-B576-F8006C8E7027}" presName="compChildNode" presStyleCnt="0"/>
      <dgm:spPr/>
    </dgm:pt>
    <dgm:pt modelId="{0367A6D9-94A7-4215-AB7A-46BAAEA503EC}" type="pres">
      <dgm:prSet presAssocID="{44F64AC4-3049-4C19-B576-F8006C8E7027}" presName="theInnerList" presStyleCnt="0"/>
      <dgm:spPr/>
    </dgm:pt>
    <dgm:pt modelId="{F94F5121-2669-4BC9-9B43-6542692D827A}" type="pres">
      <dgm:prSet presAssocID="{9ABFF522-4DAF-4BCD-A190-B4C64BC51A52}" presName="childNode" presStyleLbl="node1" presStyleIdx="10" presStyleCnt="14">
        <dgm:presLayoutVars>
          <dgm:bulletEnabled val="1"/>
        </dgm:presLayoutVars>
      </dgm:prSet>
      <dgm:spPr/>
    </dgm:pt>
    <dgm:pt modelId="{F6152AF8-957E-4509-B79E-4B4DD4BD8369}" type="pres">
      <dgm:prSet presAssocID="{9ABFF522-4DAF-4BCD-A190-B4C64BC51A52}" presName="aSpace2" presStyleCnt="0"/>
      <dgm:spPr/>
    </dgm:pt>
    <dgm:pt modelId="{54353D6E-0F30-4918-B5F1-7D047E5730BC}" type="pres">
      <dgm:prSet presAssocID="{026EEEAC-964E-41C3-818A-77FE61AFA370}" presName="childNode" presStyleLbl="node1" presStyleIdx="11" presStyleCnt="14">
        <dgm:presLayoutVars>
          <dgm:bulletEnabled val="1"/>
        </dgm:presLayoutVars>
      </dgm:prSet>
      <dgm:spPr/>
    </dgm:pt>
    <dgm:pt modelId="{5BA5B763-CCF9-454C-9E59-A1952F026F04}" type="pres">
      <dgm:prSet presAssocID="{026EEEAC-964E-41C3-818A-77FE61AFA370}" presName="aSpace2" presStyleCnt="0"/>
      <dgm:spPr/>
    </dgm:pt>
    <dgm:pt modelId="{06933E1F-59F8-439D-BF17-51E0A85B5F3D}" type="pres">
      <dgm:prSet presAssocID="{9CE93654-DA2A-44F5-9BC9-50D3BED829B5}" presName="childNode" presStyleLbl="node1" presStyleIdx="12" presStyleCnt="14">
        <dgm:presLayoutVars>
          <dgm:bulletEnabled val="1"/>
        </dgm:presLayoutVars>
      </dgm:prSet>
      <dgm:spPr/>
    </dgm:pt>
    <dgm:pt modelId="{A871A40C-BFA8-4C67-BDCD-69D7E824B6B6}" type="pres">
      <dgm:prSet presAssocID="{9CE93654-DA2A-44F5-9BC9-50D3BED829B5}" presName="aSpace2" presStyleCnt="0"/>
      <dgm:spPr/>
    </dgm:pt>
    <dgm:pt modelId="{E8C0114A-CFC4-4FC3-89A5-1FC0DF98053D}" type="pres">
      <dgm:prSet presAssocID="{BC023CCD-4BDF-41C2-BA31-E5217A05F479}" presName="childNode" presStyleLbl="node1" presStyleIdx="13" presStyleCnt="14">
        <dgm:presLayoutVars>
          <dgm:bulletEnabled val="1"/>
        </dgm:presLayoutVars>
      </dgm:prSet>
      <dgm:spPr/>
    </dgm:pt>
  </dgm:ptLst>
  <dgm:cxnLst>
    <dgm:cxn modelId="{9ABC4702-299C-4014-A759-A0B643FCC1D9}" type="presOf" srcId="{44F64AC4-3049-4C19-B576-F8006C8E7027}" destId="{972DB7C1-FF94-4A2F-8220-FC8A4157E010}" srcOrd="0" destOrd="0" presId="urn:microsoft.com/office/officeart/2005/8/layout/lProcess2"/>
    <dgm:cxn modelId="{983CEA05-1F82-4E5C-9A6D-7518C8231918}" srcId="{44F64AC4-3049-4C19-B576-F8006C8E7027}" destId="{9ABFF522-4DAF-4BCD-A190-B4C64BC51A52}" srcOrd="0" destOrd="0" parTransId="{6FAC5D96-6D4F-45CF-B25B-4E19313B1412}" sibTransId="{19B56A74-088E-4C56-A91E-314D592C223E}"/>
    <dgm:cxn modelId="{3F520E0D-EC0C-426B-A387-D0F6389D4314}" type="presOf" srcId="{44F64AC4-3049-4C19-B576-F8006C8E7027}" destId="{844CEB48-5C71-4D6A-B4E4-4AD6B47BA5F6}" srcOrd="1" destOrd="0" presId="urn:microsoft.com/office/officeart/2005/8/layout/lProcess2"/>
    <dgm:cxn modelId="{6CB1B91E-ED18-4DA5-91D7-245F0ACED66B}" srcId="{4E97AE1F-F39C-4D90-A129-3A0E926385AC}" destId="{5E75FC58-1537-4B51-8700-9CAA0F691352}" srcOrd="1" destOrd="0" parTransId="{A251CC17-D403-456A-8BE3-0C8D1AE7584B}" sibTransId="{6845693B-EAF9-4620-ACBE-FE9693FD9DFC}"/>
    <dgm:cxn modelId="{CFB80F26-6175-41CE-884E-D0988C7776E3}" type="presOf" srcId="{D9E5A38F-0FBD-4BBF-BE08-4136006F81B0}" destId="{DB035E75-AA73-4A45-82F0-F6845884BD7D}" srcOrd="0" destOrd="0" presId="urn:microsoft.com/office/officeart/2005/8/layout/lProcess2"/>
    <dgm:cxn modelId="{FF8C3228-968F-4C59-AE46-3E27953A9D67}" type="presOf" srcId="{BC023CCD-4BDF-41C2-BA31-E5217A05F479}" destId="{E8C0114A-CFC4-4FC3-89A5-1FC0DF98053D}" srcOrd="0" destOrd="0" presId="urn:microsoft.com/office/officeart/2005/8/layout/lProcess2"/>
    <dgm:cxn modelId="{0FBF2638-9E76-44BE-BBEB-CEDD1E915D6D}" srcId="{D9E5A38F-0FBD-4BBF-BE08-4136006F81B0}" destId="{4E97AE1F-F39C-4D90-A129-3A0E926385AC}" srcOrd="1" destOrd="0" parTransId="{F7F7D6B2-04C5-4D48-B463-16D6F2BA98BF}" sibTransId="{46A6060C-D32A-4EEA-A8B1-7C551BAE70B7}"/>
    <dgm:cxn modelId="{3C4CD03F-08D4-427C-9D21-2EA3B94A3BAA}" type="presOf" srcId="{CDACC752-B3F6-4F02-9B71-1862F888306E}" destId="{B3926620-E411-4726-8620-09792BBD2B75}" srcOrd="0" destOrd="0" presId="urn:microsoft.com/office/officeart/2005/8/layout/lProcess2"/>
    <dgm:cxn modelId="{EDE8275F-37C6-47FF-8812-F3E1EA431D3A}" type="presOf" srcId="{4D45F7D4-64AF-4C24-8A7D-A9EA65E3EDA1}" destId="{1631BFF0-44BC-4764-9860-012C1DD4575E}" srcOrd="1" destOrd="0" presId="urn:microsoft.com/office/officeart/2005/8/layout/lProcess2"/>
    <dgm:cxn modelId="{FEE5E260-53C0-4895-A292-03B5C0AE894F}" type="presOf" srcId="{52B01D4B-3A39-4BDB-A2E6-6691EA9DCCF7}" destId="{D1089717-A46F-4505-B05B-0FF1BC6A997C}" srcOrd="0" destOrd="0" presId="urn:microsoft.com/office/officeart/2005/8/layout/lProcess2"/>
    <dgm:cxn modelId="{F1B6EF49-4988-4130-8437-1CBAB9C043B3}" srcId="{4E97AE1F-F39C-4D90-A129-3A0E926385AC}" destId="{4272B994-B473-40DB-B18E-8C41E8AEDCD7}" srcOrd="5" destOrd="0" parTransId="{9D23AE94-EC94-4A48-BE22-52B3F2D1A08D}" sibTransId="{C804B2FB-F735-4368-84E3-3E8191F70452}"/>
    <dgm:cxn modelId="{AE96076B-B98D-4B9F-9123-403341D8D16B}" type="presOf" srcId="{4272B994-B473-40DB-B18E-8C41E8AEDCD7}" destId="{9D87A9FE-1323-4517-98E4-37353D65F707}" srcOrd="0" destOrd="0" presId="urn:microsoft.com/office/officeart/2005/8/layout/lProcess2"/>
    <dgm:cxn modelId="{3BED416D-166B-460B-9A8F-BBB857013E98}" srcId="{4D45F7D4-64AF-4C24-8A7D-A9EA65E3EDA1}" destId="{E467B94A-0E61-4E0C-8938-8E00CC92CA6C}" srcOrd="2" destOrd="0" parTransId="{7452BDBE-7C06-496F-B548-2A172F6D3EC3}" sibTransId="{EA16EAB5-F39C-4F67-8429-59F1F1F04C55}"/>
    <dgm:cxn modelId="{6AEA4754-76B4-4F54-9F87-4CC137FE0347}" srcId="{44F64AC4-3049-4C19-B576-F8006C8E7027}" destId="{BC023CCD-4BDF-41C2-BA31-E5217A05F479}" srcOrd="3" destOrd="0" parTransId="{C4AD1831-C6EA-4D03-A37D-50AD03D8AED2}" sibTransId="{6C1C7280-7736-44F3-8602-F9D7974219E2}"/>
    <dgm:cxn modelId="{01827A74-F5C1-4B36-A155-F22F9FE26DDF}" srcId="{4E97AE1F-F39C-4D90-A129-3A0E926385AC}" destId="{5F3FE677-80BC-4258-BF08-9B0B63216DF9}" srcOrd="4" destOrd="0" parTransId="{7E49961B-6116-4678-A3CC-CDAB2CD58B96}" sibTransId="{48EF6F65-116D-44F1-BF2A-850C2643F91D}"/>
    <dgm:cxn modelId="{11A17B56-48D1-4719-814B-432155C13D4A}" srcId="{44F64AC4-3049-4C19-B576-F8006C8E7027}" destId="{9CE93654-DA2A-44F5-9BC9-50D3BED829B5}" srcOrd="2" destOrd="0" parTransId="{EA1445C8-EAE9-49B3-8638-32BBA77784A3}" sibTransId="{C622506C-8FBC-4A1E-B1D5-71803F952314}"/>
    <dgm:cxn modelId="{0EB60258-3692-409A-A79E-E74FA301F480}" type="presOf" srcId="{619C32A0-712B-4DB1-93B6-CD5002CC4B09}" destId="{FEF9BA15-A05C-47CB-8E22-AD6AB37EADB1}" srcOrd="0" destOrd="0" presId="urn:microsoft.com/office/officeart/2005/8/layout/lProcess2"/>
    <dgm:cxn modelId="{299F3658-1BA7-435D-B0BE-01303A2FBDCE}" srcId="{4E97AE1F-F39C-4D90-A129-3A0E926385AC}" destId="{0A9B55E4-687F-4414-878A-366DB251C97E}" srcOrd="3" destOrd="0" parTransId="{F4D5D3E7-D0C7-4F5B-9998-C8F84CD3FC6B}" sibTransId="{DB2142C6-2232-4CE1-A997-0BD2B4330614}"/>
    <dgm:cxn modelId="{6D994358-5173-46FD-AB72-B3ADFAFEC892}" type="presOf" srcId="{4E97AE1F-F39C-4D90-A129-3A0E926385AC}" destId="{5B25A80B-8B20-4940-8AB2-932A3ECB1689}" srcOrd="0" destOrd="0" presId="urn:microsoft.com/office/officeart/2005/8/layout/lProcess2"/>
    <dgm:cxn modelId="{DB90507F-01AF-4139-BED6-7EB444FE8837}" type="presOf" srcId="{E467B94A-0E61-4E0C-8938-8E00CC92CA6C}" destId="{FE17697C-6698-44B3-866D-D91219133BF0}" srcOrd="0" destOrd="0" presId="urn:microsoft.com/office/officeart/2005/8/layout/lProcess2"/>
    <dgm:cxn modelId="{FC099084-C93B-4B3A-8F11-F9117E41D4E4}" srcId="{4E97AE1F-F39C-4D90-A129-3A0E926385AC}" destId="{EAC76ABF-51F4-41EB-8EEA-DF01491718FB}" srcOrd="0" destOrd="0" parTransId="{03C0D12A-D43A-46A1-AB72-A03538C64CF3}" sibTransId="{D9E8C536-0B95-438A-9B45-BE54373EE261}"/>
    <dgm:cxn modelId="{6B70EE8A-B4F8-4EE1-9DD5-C59C6AD943DE}" type="presOf" srcId="{5F3FE677-80BC-4258-BF08-9B0B63216DF9}" destId="{B47D6DA9-5719-4652-A0FF-94E0FAE3F217}" srcOrd="0" destOrd="0" presId="urn:microsoft.com/office/officeart/2005/8/layout/lProcess2"/>
    <dgm:cxn modelId="{F980EA8C-CD0A-48E5-9AAF-E5AA098E6DDC}" srcId="{D9E5A38F-0FBD-4BBF-BE08-4136006F81B0}" destId="{44F64AC4-3049-4C19-B576-F8006C8E7027}" srcOrd="2" destOrd="0" parTransId="{DC4A10A7-6E40-4AB4-B3BA-70B4B7204FA1}" sibTransId="{035E2026-5838-4410-B5FC-83B9943ABF20}"/>
    <dgm:cxn modelId="{007D3B8D-800C-477A-BE5A-A4FCB86185ED}" type="presOf" srcId="{0A9B55E4-687F-4414-878A-366DB251C97E}" destId="{28ACE99C-9886-4A94-A3A1-0A682CC5CD12}" srcOrd="0" destOrd="0" presId="urn:microsoft.com/office/officeart/2005/8/layout/lProcess2"/>
    <dgm:cxn modelId="{42423992-20E0-4C3D-8C24-DE25B603F706}" srcId="{D9E5A38F-0FBD-4BBF-BE08-4136006F81B0}" destId="{4D45F7D4-64AF-4C24-8A7D-A9EA65E3EDA1}" srcOrd="0" destOrd="0" parTransId="{426ECDDE-1BF4-4E5F-B17A-455317C56ACE}" sibTransId="{2483DD95-D866-4EBA-BAAB-1D47C1C0B7F9}"/>
    <dgm:cxn modelId="{6469F1A5-C0BE-4136-8A99-E4207065AE1E}" type="presOf" srcId="{026EEEAC-964E-41C3-818A-77FE61AFA370}" destId="{54353D6E-0F30-4918-B5F1-7D047E5730BC}" srcOrd="0" destOrd="0" presId="urn:microsoft.com/office/officeart/2005/8/layout/lProcess2"/>
    <dgm:cxn modelId="{DF8B7CB0-1874-4E36-A359-67EE7FDA6231}" type="presOf" srcId="{4D45F7D4-64AF-4C24-8A7D-A9EA65E3EDA1}" destId="{2A7E9F85-2666-4082-9BF9-EA751603B81B}" srcOrd="0" destOrd="0" presId="urn:microsoft.com/office/officeart/2005/8/layout/lProcess2"/>
    <dgm:cxn modelId="{FA973CB1-3968-401B-9240-96C25634FB8B}" type="presOf" srcId="{9CE93654-DA2A-44F5-9BC9-50D3BED829B5}" destId="{06933E1F-59F8-439D-BF17-51E0A85B5F3D}" srcOrd="0" destOrd="0" presId="urn:microsoft.com/office/officeart/2005/8/layout/lProcess2"/>
    <dgm:cxn modelId="{7FD4EBB4-9EBA-476E-88F7-C9B2239285B8}" type="presOf" srcId="{214184BD-4B05-423B-8B32-5C22853FE207}" destId="{5FA09090-EDC1-4DEB-9453-765F27BB5718}" srcOrd="0" destOrd="0" presId="urn:microsoft.com/office/officeart/2005/8/layout/lProcess2"/>
    <dgm:cxn modelId="{B56EB0B9-B5D2-4FE9-8ABB-196ADE17F69F}" type="presOf" srcId="{EAC76ABF-51F4-41EB-8EEA-DF01491718FB}" destId="{74C6414E-6BB7-41D6-8AAB-BA54DAE43A2A}" srcOrd="0" destOrd="0" presId="urn:microsoft.com/office/officeart/2005/8/layout/lProcess2"/>
    <dgm:cxn modelId="{23645FC4-3262-4B06-B000-A4E9F0EC3D91}" srcId="{4D45F7D4-64AF-4C24-8A7D-A9EA65E3EDA1}" destId="{619C32A0-712B-4DB1-93B6-CD5002CC4B09}" srcOrd="3" destOrd="0" parTransId="{F24A1DA9-208A-4380-9822-871E68D96CF0}" sibTransId="{2822C0D4-CB5C-43CA-9060-C72E3E3DDC3A}"/>
    <dgm:cxn modelId="{D98ED4CF-EC83-4211-BD92-C295B9BF549A}" type="presOf" srcId="{5E75FC58-1537-4B51-8700-9CAA0F691352}" destId="{9E5F5BBD-567B-4C88-A750-80156D0FB619}" srcOrd="0" destOrd="0" presId="urn:microsoft.com/office/officeart/2005/8/layout/lProcess2"/>
    <dgm:cxn modelId="{41793DD2-EC89-4DB1-B615-1889FC6C4E12}" srcId="{4D45F7D4-64AF-4C24-8A7D-A9EA65E3EDA1}" destId="{52B01D4B-3A39-4BDB-A2E6-6691EA9DCCF7}" srcOrd="0" destOrd="0" parTransId="{5044EBA9-9CC7-440A-9E16-F9F17C70A047}" sibTransId="{7453831C-D013-4B9A-81AE-AB6009500684}"/>
    <dgm:cxn modelId="{7F3E8CD9-D5B2-4A1B-A80D-A0400FBCB8CD}" srcId="{4D45F7D4-64AF-4C24-8A7D-A9EA65E3EDA1}" destId="{CDACC752-B3F6-4F02-9B71-1862F888306E}" srcOrd="1" destOrd="0" parTransId="{EA155E93-C7EF-400C-8D23-DE2922EFCECD}" sibTransId="{FEA03332-1DE4-4B54-81B7-2D02AD549FF7}"/>
    <dgm:cxn modelId="{4AC6A3F3-EFCB-462B-8645-0E9E03226E38}" type="presOf" srcId="{4E97AE1F-F39C-4D90-A129-3A0E926385AC}" destId="{8D21AF72-18D6-4D91-96B0-93BB4B9B1BD7}" srcOrd="1" destOrd="0" presId="urn:microsoft.com/office/officeart/2005/8/layout/lProcess2"/>
    <dgm:cxn modelId="{C765E2F4-A805-4B21-824A-E4CA783A9617}" srcId="{4E97AE1F-F39C-4D90-A129-3A0E926385AC}" destId="{214184BD-4B05-423B-8B32-5C22853FE207}" srcOrd="2" destOrd="0" parTransId="{072F189B-2473-4177-9366-18590757B261}" sibTransId="{FCB23D22-FC33-4FA3-BA0D-405538AA3593}"/>
    <dgm:cxn modelId="{267D22F5-76C4-4E82-9A88-62161204F1EE}" srcId="{44F64AC4-3049-4C19-B576-F8006C8E7027}" destId="{026EEEAC-964E-41C3-818A-77FE61AFA370}" srcOrd="1" destOrd="0" parTransId="{F8F0B61C-2043-4660-8F36-7754CCCF74C9}" sibTransId="{B33E9AA1-A739-4551-8CD0-256B57276322}"/>
    <dgm:cxn modelId="{0BA52AFD-A4F8-4E0C-A078-8DDBCA8AD7AA}" type="presOf" srcId="{9ABFF522-4DAF-4BCD-A190-B4C64BC51A52}" destId="{F94F5121-2669-4BC9-9B43-6542692D827A}" srcOrd="0" destOrd="0" presId="urn:microsoft.com/office/officeart/2005/8/layout/lProcess2"/>
    <dgm:cxn modelId="{F4A6BC64-F94C-4D54-AC65-C40EF922359C}" type="presParOf" srcId="{DB035E75-AA73-4A45-82F0-F6845884BD7D}" destId="{210A644D-1A2B-4A06-8B6F-6D90CF1D7B5D}" srcOrd="0" destOrd="0" presId="urn:microsoft.com/office/officeart/2005/8/layout/lProcess2"/>
    <dgm:cxn modelId="{AAA10EE2-E719-49A8-B20D-B1B38B5640DE}" type="presParOf" srcId="{210A644D-1A2B-4A06-8B6F-6D90CF1D7B5D}" destId="{2A7E9F85-2666-4082-9BF9-EA751603B81B}" srcOrd="0" destOrd="0" presId="urn:microsoft.com/office/officeart/2005/8/layout/lProcess2"/>
    <dgm:cxn modelId="{B43D85FC-8AE8-4494-9AFE-618624D47955}" type="presParOf" srcId="{210A644D-1A2B-4A06-8B6F-6D90CF1D7B5D}" destId="{1631BFF0-44BC-4764-9860-012C1DD4575E}" srcOrd="1" destOrd="0" presId="urn:microsoft.com/office/officeart/2005/8/layout/lProcess2"/>
    <dgm:cxn modelId="{62D40027-AE0E-40DB-9979-FBFB69C8BD2B}" type="presParOf" srcId="{210A644D-1A2B-4A06-8B6F-6D90CF1D7B5D}" destId="{EF03A85E-B9ED-4FB6-8993-FAE19A80516F}" srcOrd="2" destOrd="0" presId="urn:microsoft.com/office/officeart/2005/8/layout/lProcess2"/>
    <dgm:cxn modelId="{9B7F9532-1841-465A-ACFA-5A8F8D54DF24}" type="presParOf" srcId="{EF03A85E-B9ED-4FB6-8993-FAE19A80516F}" destId="{561010A1-3DF0-4CA8-B420-31D6A5A3460F}" srcOrd="0" destOrd="0" presId="urn:microsoft.com/office/officeart/2005/8/layout/lProcess2"/>
    <dgm:cxn modelId="{40A87F37-8234-40B3-BDF7-2B5BE88F2A78}" type="presParOf" srcId="{561010A1-3DF0-4CA8-B420-31D6A5A3460F}" destId="{D1089717-A46F-4505-B05B-0FF1BC6A997C}" srcOrd="0" destOrd="0" presId="urn:microsoft.com/office/officeart/2005/8/layout/lProcess2"/>
    <dgm:cxn modelId="{D31B0CA2-0EFB-4681-9D9F-7335F0F9F809}" type="presParOf" srcId="{561010A1-3DF0-4CA8-B420-31D6A5A3460F}" destId="{BD527AF0-5E3A-44E1-AD23-C454684279A3}" srcOrd="1" destOrd="0" presId="urn:microsoft.com/office/officeart/2005/8/layout/lProcess2"/>
    <dgm:cxn modelId="{29B0B9B2-FEFB-40C7-AAC3-C02B12B7B41C}" type="presParOf" srcId="{561010A1-3DF0-4CA8-B420-31D6A5A3460F}" destId="{B3926620-E411-4726-8620-09792BBD2B75}" srcOrd="2" destOrd="0" presId="urn:microsoft.com/office/officeart/2005/8/layout/lProcess2"/>
    <dgm:cxn modelId="{44E62A45-A34D-4C29-B0D0-72BE9A67C3AE}" type="presParOf" srcId="{561010A1-3DF0-4CA8-B420-31D6A5A3460F}" destId="{4316A2A4-5A0F-4FF1-AA43-421B190E887E}" srcOrd="3" destOrd="0" presId="urn:microsoft.com/office/officeart/2005/8/layout/lProcess2"/>
    <dgm:cxn modelId="{6EF4E03F-3258-4081-B1D6-4426F335E2FD}" type="presParOf" srcId="{561010A1-3DF0-4CA8-B420-31D6A5A3460F}" destId="{FE17697C-6698-44B3-866D-D91219133BF0}" srcOrd="4" destOrd="0" presId="urn:microsoft.com/office/officeart/2005/8/layout/lProcess2"/>
    <dgm:cxn modelId="{B42C8264-ABBC-49A6-AAF2-30493F0550E2}" type="presParOf" srcId="{561010A1-3DF0-4CA8-B420-31D6A5A3460F}" destId="{CD733421-DDB1-48F3-9E6E-CF2DEC0AB5A7}" srcOrd="5" destOrd="0" presId="urn:microsoft.com/office/officeart/2005/8/layout/lProcess2"/>
    <dgm:cxn modelId="{9F0F19B9-66F0-44C7-9F98-75E17011C87E}" type="presParOf" srcId="{561010A1-3DF0-4CA8-B420-31D6A5A3460F}" destId="{FEF9BA15-A05C-47CB-8E22-AD6AB37EADB1}" srcOrd="6" destOrd="0" presId="urn:microsoft.com/office/officeart/2005/8/layout/lProcess2"/>
    <dgm:cxn modelId="{86A7368C-D5DB-454B-90A5-854E1D5ADCAA}" type="presParOf" srcId="{DB035E75-AA73-4A45-82F0-F6845884BD7D}" destId="{8E365F5C-D388-4A1F-846E-51FB5003C47C}" srcOrd="1" destOrd="0" presId="urn:microsoft.com/office/officeart/2005/8/layout/lProcess2"/>
    <dgm:cxn modelId="{ADF5E060-02DB-4239-BE15-EC2A3354C4E5}" type="presParOf" srcId="{DB035E75-AA73-4A45-82F0-F6845884BD7D}" destId="{1F7AD63C-37D7-4786-8D53-08C029F093C0}" srcOrd="2" destOrd="0" presId="urn:microsoft.com/office/officeart/2005/8/layout/lProcess2"/>
    <dgm:cxn modelId="{78A594F9-6F45-43ED-A3FD-6F40B8B379E6}" type="presParOf" srcId="{1F7AD63C-37D7-4786-8D53-08C029F093C0}" destId="{5B25A80B-8B20-4940-8AB2-932A3ECB1689}" srcOrd="0" destOrd="0" presId="urn:microsoft.com/office/officeart/2005/8/layout/lProcess2"/>
    <dgm:cxn modelId="{B390B565-FBFC-4666-B999-D0C089C2D82D}" type="presParOf" srcId="{1F7AD63C-37D7-4786-8D53-08C029F093C0}" destId="{8D21AF72-18D6-4D91-96B0-93BB4B9B1BD7}" srcOrd="1" destOrd="0" presId="urn:microsoft.com/office/officeart/2005/8/layout/lProcess2"/>
    <dgm:cxn modelId="{76804F8B-1921-449A-BBD7-80793BC41302}" type="presParOf" srcId="{1F7AD63C-37D7-4786-8D53-08C029F093C0}" destId="{B68A9C7B-AADE-4D08-884C-F47158CBE987}" srcOrd="2" destOrd="0" presId="urn:microsoft.com/office/officeart/2005/8/layout/lProcess2"/>
    <dgm:cxn modelId="{9A24E6C1-B991-49F0-81B4-5791B840ED2C}" type="presParOf" srcId="{B68A9C7B-AADE-4D08-884C-F47158CBE987}" destId="{DDE453FC-0F57-4EF1-923D-E05CE5E8279C}" srcOrd="0" destOrd="0" presId="urn:microsoft.com/office/officeart/2005/8/layout/lProcess2"/>
    <dgm:cxn modelId="{7B8F8114-ABA8-4135-B4CE-613F519F2543}" type="presParOf" srcId="{DDE453FC-0F57-4EF1-923D-E05CE5E8279C}" destId="{74C6414E-6BB7-41D6-8AAB-BA54DAE43A2A}" srcOrd="0" destOrd="0" presId="urn:microsoft.com/office/officeart/2005/8/layout/lProcess2"/>
    <dgm:cxn modelId="{E9EAB997-8CEE-4EC7-9F90-D0461B7A1D46}" type="presParOf" srcId="{DDE453FC-0F57-4EF1-923D-E05CE5E8279C}" destId="{7069C45C-CEEB-4637-AAC6-6722DCA36274}" srcOrd="1" destOrd="0" presId="urn:microsoft.com/office/officeart/2005/8/layout/lProcess2"/>
    <dgm:cxn modelId="{924E518C-C357-440B-915A-0AC50FC205EA}" type="presParOf" srcId="{DDE453FC-0F57-4EF1-923D-E05CE5E8279C}" destId="{9E5F5BBD-567B-4C88-A750-80156D0FB619}" srcOrd="2" destOrd="0" presId="urn:microsoft.com/office/officeart/2005/8/layout/lProcess2"/>
    <dgm:cxn modelId="{A8A62CA8-CFA8-471F-88FE-A562BC6E4647}" type="presParOf" srcId="{DDE453FC-0F57-4EF1-923D-E05CE5E8279C}" destId="{F9163A5D-FFAB-47EB-AA42-7FD10C4A8112}" srcOrd="3" destOrd="0" presId="urn:microsoft.com/office/officeart/2005/8/layout/lProcess2"/>
    <dgm:cxn modelId="{3A2D2A77-04AF-468C-BBF6-2B0B091C1C80}" type="presParOf" srcId="{DDE453FC-0F57-4EF1-923D-E05CE5E8279C}" destId="{5FA09090-EDC1-4DEB-9453-765F27BB5718}" srcOrd="4" destOrd="0" presId="urn:microsoft.com/office/officeart/2005/8/layout/lProcess2"/>
    <dgm:cxn modelId="{A43DFA74-80CA-4ED7-A10F-BE16ADD6BE9C}" type="presParOf" srcId="{DDE453FC-0F57-4EF1-923D-E05CE5E8279C}" destId="{782843C6-0A5D-4999-9390-725457529613}" srcOrd="5" destOrd="0" presId="urn:microsoft.com/office/officeart/2005/8/layout/lProcess2"/>
    <dgm:cxn modelId="{EE7D0051-E6DD-44F8-B9E7-636D3FCAF8AF}" type="presParOf" srcId="{DDE453FC-0F57-4EF1-923D-E05CE5E8279C}" destId="{28ACE99C-9886-4A94-A3A1-0A682CC5CD12}" srcOrd="6" destOrd="0" presId="urn:microsoft.com/office/officeart/2005/8/layout/lProcess2"/>
    <dgm:cxn modelId="{50B01CDB-A5F6-45E8-8010-093C977ACD33}" type="presParOf" srcId="{DDE453FC-0F57-4EF1-923D-E05CE5E8279C}" destId="{6D8D9F56-B243-4D22-80E7-FFA06D583480}" srcOrd="7" destOrd="0" presId="urn:microsoft.com/office/officeart/2005/8/layout/lProcess2"/>
    <dgm:cxn modelId="{AD296490-5746-4164-9333-926FF8B47174}" type="presParOf" srcId="{DDE453FC-0F57-4EF1-923D-E05CE5E8279C}" destId="{B47D6DA9-5719-4652-A0FF-94E0FAE3F217}" srcOrd="8" destOrd="0" presId="urn:microsoft.com/office/officeart/2005/8/layout/lProcess2"/>
    <dgm:cxn modelId="{E8DE879C-2679-4BBE-9F83-EEB5BDDE2347}" type="presParOf" srcId="{DDE453FC-0F57-4EF1-923D-E05CE5E8279C}" destId="{5D389B6C-D42A-4458-8BB2-CD8CB9DF57D1}" srcOrd="9" destOrd="0" presId="urn:microsoft.com/office/officeart/2005/8/layout/lProcess2"/>
    <dgm:cxn modelId="{37332C8C-462A-4457-82F4-DCFAE6F97507}" type="presParOf" srcId="{DDE453FC-0F57-4EF1-923D-E05CE5E8279C}" destId="{9D87A9FE-1323-4517-98E4-37353D65F707}" srcOrd="10" destOrd="0" presId="urn:microsoft.com/office/officeart/2005/8/layout/lProcess2"/>
    <dgm:cxn modelId="{A3E8DFB8-8560-46E2-8D98-49A700523A36}" type="presParOf" srcId="{DB035E75-AA73-4A45-82F0-F6845884BD7D}" destId="{FF49181D-4930-4B94-9DA5-B66FC47CD285}" srcOrd="3" destOrd="0" presId="urn:microsoft.com/office/officeart/2005/8/layout/lProcess2"/>
    <dgm:cxn modelId="{6DB17A32-227A-4246-92D6-75025847CA29}" type="presParOf" srcId="{DB035E75-AA73-4A45-82F0-F6845884BD7D}" destId="{FBD7DE02-D798-44CE-9711-B8FC25E952BD}" srcOrd="4" destOrd="0" presId="urn:microsoft.com/office/officeart/2005/8/layout/lProcess2"/>
    <dgm:cxn modelId="{EB226496-0019-4015-B145-853113CA662E}" type="presParOf" srcId="{FBD7DE02-D798-44CE-9711-B8FC25E952BD}" destId="{972DB7C1-FF94-4A2F-8220-FC8A4157E010}" srcOrd="0" destOrd="0" presId="urn:microsoft.com/office/officeart/2005/8/layout/lProcess2"/>
    <dgm:cxn modelId="{4018F78E-D1BF-4932-95AC-5E250B21E892}" type="presParOf" srcId="{FBD7DE02-D798-44CE-9711-B8FC25E952BD}" destId="{844CEB48-5C71-4D6A-B4E4-4AD6B47BA5F6}" srcOrd="1" destOrd="0" presId="urn:microsoft.com/office/officeart/2005/8/layout/lProcess2"/>
    <dgm:cxn modelId="{630086A2-3112-4713-924F-D1A4C0543A1E}" type="presParOf" srcId="{FBD7DE02-D798-44CE-9711-B8FC25E952BD}" destId="{8517BEA2-57AE-4DF5-9794-03B58B25BAA8}" srcOrd="2" destOrd="0" presId="urn:microsoft.com/office/officeart/2005/8/layout/lProcess2"/>
    <dgm:cxn modelId="{477BF2BC-9120-4362-AEAC-CC9E493FF814}" type="presParOf" srcId="{8517BEA2-57AE-4DF5-9794-03B58B25BAA8}" destId="{0367A6D9-94A7-4215-AB7A-46BAAEA503EC}" srcOrd="0" destOrd="0" presId="urn:microsoft.com/office/officeart/2005/8/layout/lProcess2"/>
    <dgm:cxn modelId="{A73DBCBD-9666-41CC-9BC5-952C903A08B3}" type="presParOf" srcId="{0367A6D9-94A7-4215-AB7A-46BAAEA503EC}" destId="{F94F5121-2669-4BC9-9B43-6542692D827A}" srcOrd="0" destOrd="0" presId="urn:microsoft.com/office/officeart/2005/8/layout/lProcess2"/>
    <dgm:cxn modelId="{0EC098EE-17BE-4510-A162-DB1F2E0715C9}" type="presParOf" srcId="{0367A6D9-94A7-4215-AB7A-46BAAEA503EC}" destId="{F6152AF8-957E-4509-B79E-4B4DD4BD8369}" srcOrd="1" destOrd="0" presId="urn:microsoft.com/office/officeart/2005/8/layout/lProcess2"/>
    <dgm:cxn modelId="{81B76078-26E7-4988-AD8F-9EAB47B3D980}" type="presParOf" srcId="{0367A6D9-94A7-4215-AB7A-46BAAEA503EC}" destId="{54353D6E-0F30-4918-B5F1-7D047E5730BC}" srcOrd="2" destOrd="0" presId="urn:microsoft.com/office/officeart/2005/8/layout/lProcess2"/>
    <dgm:cxn modelId="{540FD374-FA0A-4AB9-AEB6-E4B63C7F8C6F}" type="presParOf" srcId="{0367A6D9-94A7-4215-AB7A-46BAAEA503EC}" destId="{5BA5B763-CCF9-454C-9E59-A1952F026F04}" srcOrd="3" destOrd="0" presId="urn:microsoft.com/office/officeart/2005/8/layout/lProcess2"/>
    <dgm:cxn modelId="{F60BA848-B295-4B8E-AB0A-20B3F8872255}" type="presParOf" srcId="{0367A6D9-94A7-4215-AB7A-46BAAEA503EC}" destId="{06933E1F-59F8-439D-BF17-51E0A85B5F3D}" srcOrd="4" destOrd="0" presId="urn:microsoft.com/office/officeart/2005/8/layout/lProcess2"/>
    <dgm:cxn modelId="{89777FD3-C078-434C-B06B-02F250C26B98}" type="presParOf" srcId="{0367A6D9-94A7-4215-AB7A-46BAAEA503EC}" destId="{A871A40C-BFA8-4C67-BDCD-69D7E824B6B6}" srcOrd="5" destOrd="0" presId="urn:microsoft.com/office/officeart/2005/8/layout/lProcess2"/>
    <dgm:cxn modelId="{BBF6A925-01CA-49B7-B13B-495670473A1D}" type="presParOf" srcId="{0367A6D9-94A7-4215-AB7A-46BAAEA503EC}" destId="{E8C0114A-CFC4-4FC3-89A5-1FC0DF98053D}"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E5A38F-0FBD-4BBF-BE08-4136006F81B0}" type="doc">
      <dgm:prSet loTypeId="urn:microsoft.com/office/officeart/2005/8/layout/lProcess2" loCatId="list" qsTypeId="urn:microsoft.com/office/officeart/2005/8/quickstyle/simple1" qsCatId="simple" csTypeId="urn:microsoft.com/office/officeart/2005/8/colors/accent3_1" csCatId="accent3" phldr="1"/>
      <dgm:spPr/>
      <dgm:t>
        <a:bodyPr/>
        <a:lstStyle/>
        <a:p>
          <a:endParaRPr lang="tr-TR"/>
        </a:p>
      </dgm:t>
    </dgm:pt>
    <dgm:pt modelId="{4D45F7D4-64AF-4C24-8A7D-A9EA65E3EDA1}">
      <dgm:prSet phldrT="[Metin]" custT="1"/>
      <dgm:spPr/>
      <dgm:t>
        <a:bodyPr/>
        <a:lstStyle/>
        <a:p>
          <a:pPr algn="l"/>
          <a:r>
            <a:rPr lang="tr-TR" sz="1800" b="1" kern="1200">
              <a:latin typeface="Montserrat"/>
            </a:rPr>
            <a:t>KÜTÜPHANELER ARASI ÖDÜNÇ VERME</a:t>
          </a:r>
        </a:p>
      </dgm:t>
    </dgm:pt>
    <dgm:pt modelId="{426ECDDE-1BF4-4E5F-B17A-455317C56ACE}" type="parTrans" cxnId="{42423992-20E0-4C3D-8C24-DE25B603F706}">
      <dgm:prSet/>
      <dgm:spPr/>
      <dgm:t>
        <a:bodyPr/>
        <a:lstStyle/>
        <a:p>
          <a:endParaRPr lang="tr-TR"/>
        </a:p>
      </dgm:t>
    </dgm:pt>
    <dgm:pt modelId="{2483DD95-D866-4EBA-BAAB-1D47C1C0B7F9}" type="sibTrans" cxnId="{42423992-20E0-4C3D-8C24-DE25B603F706}">
      <dgm:prSet/>
      <dgm:spPr/>
      <dgm:t>
        <a:bodyPr/>
        <a:lstStyle/>
        <a:p>
          <a:endParaRPr lang="tr-TR"/>
        </a:p>
      </dgm:t>
    </dgm:pt>
    <dgm:pt modelId="{63D3DE82-9842-4EA6-9F8A-C3C6F8A09E57}">
      <dgm:prSet phldrT="[Metin]" custT="1"/>
      <dgm:spPr/>
      <dgm:t>
        <a:bodyPr/>
        <a:lstStyle/>
        <a:p>
          <a:pPr rtl="0">
            <a:buClr>
              <a:srgbClr val="FFFFFF"/>
            </a:buClr>
            <a:buFont typeface="Arial" panose="020B0604020202020204" pitchFamily="34" charset="0"/>
            <a:buChar char="•"/>
          </a:pPr>
          <a:r>
            <a:rPr lang="en-US" sz="1800" b="0" kern="1200" err="1">
              <a:latin typeface="Abadi"/>
            </a:rPr>
            <a:t>Kütüphaneler</a:t>
          </a:r>
          <a:r>
            <a:rPr lang="en-US" sz="1800" b="0" kern="1200">
              <a:latin typeface="Abadi"/>
            </a:rPr>
            <a:t> </a:t>
          </a:r>
          <a:r>
            <a:rPr lang="en-US" sz="1800" b="0" kern="1200" err="1">
              <a:latin typeface="Abadi"/>
            </a:rPr>
            <a:t>arası</a:t>
          </a:r>
          <a:r>
            <a:rPr lang="en-US" sz="1800" b="0" kern="1200">
              <a:latin typeface="Abadi"/>
            </a:rPr>
            <a:t> </a:t>
          </a:r>
          <a:r>
            <a:rPr lang="en-US" sz="1800" b="0" kern="1200" err="1">
              <a:latin typeface="Abadi"/>
            </a:rPr>
            <a:t>ödünç</a:t>
          </a:r>
          <a:r>
            <a:rPr lang="en-US" sz="1800" b="0" kern="1200">
              <a:latin typeface="Abadi"/>
            </a:rPr>
            <a:t> </a:t>
          </a:r>
          <a:r>
            <a:rPr lang="en-US" sz="1800" b="0" kern="1200" err="1">
              <a:latin typeface="Abadi"/>
            </a:rPr>
            <a:t>verme</a:t>
          </a:r>
          <a:r>
            <a:rPr lang="en-US" sz="1800" b="0" kern="1200">
              <a:latin typeface="Abadi"/>
            </a:rPr>
            <a:t> </a:t>
          </a:r>
          <a:r>
            <a:rPr lang="en-US" sz="1800" b="0" kern="1200" err="1">
              <a:latin typeface="Abadi"/>
            </a:rPr>
            <a:t>işlemleri</a:t>
          </a:r>
          <a:endParaRPr lang="tr-TR" sz="1800" b="0" kern="1200" err="1">
            <a:latin typeface="Abadi"/>
          </a:endParaRPr>
        </a:p>
      </dgm:t>
    </dgm:pt>
    <dgm:pt modelId="{EFC0B628-7D81-4A26-A3F6-4DDC71CF68BE}" type="parTrans" cxnId="{43342947-F773-4FAD-A17F-CA569B093469}">
      <dgm:prSet/>
      <dgm:spPr/>
      <dgm:t>
        <a:bodyPr/>
        <a:lstStyle/>
        <a:p>
          <a:endParaRPr lang="tr-TR"/>
        </a:p>
      </dgm:t>
    </dgm:pt>
    <dgm:pt modelId="{60422FB4-2891-44BB-B3B4-F7F35668C04D}" type="sibTrans" cxnId="{43342947-F773-4FAD-A17F-CA569B093469}">
      <dgm:prSet/>
      <dgm:spPr/>
      <dgm:t>
        <a:bodyPr/>
        <a:lstStyle/>
        <a:p>
          <a:endParaRPr lang="tr-TR"/>
        </a:p>
      </dgm:t>
    </dgm:pt>
    <dgm:pt modelId="{8CAAB5B3-95B1-4C50-A3BA-415FF7311BEC}">
      <dgm:prSet phldrT="[Metin]" custT="1"/>
      <dgm:spPr/>
      <dgm:t>
        <a:bodyPr/>
        <a:lstStyle/>
        <a:p>
          <a:pPr>
            <a:buFont typeface="Arial" panose="020B0604020202020204" pitchFamily="34" charset="0"/>
            <a:buChar char="•"/>
          </a:pPr>
          <a:r>
            <a:rPr lang="en-US" sz="1800" kern="1200" err="1">
              <a:latin typeface="Abadi"/>
            </a:rPr>
            <a:t>Ödünç</a:t>
          </a:r>
          <a:r>
            <a:rPr lang="en-US" sz="1800" kern="1200">
              <a:latin typeface="Abadi"/>
            </a:rPr>
            <a:t> </a:t>
          </a:r>
          <a:r>
            <a:rPr lang="en-US" sz="1800" kern="1200" err="1">
              <a:latin typeface="Abadi"/>
            </a:rPr>
            <a:t>verilen</a:t>
          </a:r>
          <a:r>
            <a:rPr lang="en-US" sz="1800" kern="1200">
              <a:latin typeface="Abadi"/>
            </a:rPr>
            <a:t> </a:t>
          </a:r>
          <a:r>
            <a:rPr lang="en-US" sz="1800" kern="1200" err="1">
              <a:latin typeface="Abadi"/>
            </a:rPr>
            <a:t>kaynakların</a:t>
          </a:r>
          <a:r>
            <a:rPr lang="en-US" sz="1800" kern="1200">
              <a:latin typeface="Abadi"/>
            </a:rPr>
            <a:t> </a:t>
          </a:r>
          <a:r>
            <a:rPr lang="en-US" sz="1800" kern="1200" err="1">
              <a:latin typeface="Abadi"/>
            </a:rPr>
            <a:t>takibi</a:t>
          </a:r>
          <a:endParaRPr lang="tr-TR" sz="1800" kern="1200">
            <a:latin typeface="Abadi"/>
          </a:endParaRPr>
        </a:p>
      </dgm:t>
    </dgm:pt>
    <dgm:pt modelId="{C314276A-5598-4763-8D39-2C69F3D2D19A}" type="parTrans" cxnId="{E2FA154A-A84B-4C25-B1AA-684EDC095C66}">
      <dgm:prSet/>
      <dgm:spPr/>
      <dgm:t>
        <a:bodyPr/>
        <a:lstStyle/>
        <a:p>
          <a:endParaRPr lang="tr-TR"/>
        </a:p>
      </dgm:t>
    </dgm:pt>
    <dgm:pt modelId="{70E74767-C874-439B-A13D-209EA8A8D00C}" type="sibTrans" cxnId="{E2FA154A-A84B-4C25-B1AA-684EDC095C66}">
      <dgm:prSet/>
      <dgm:spPr/>
      <dgm:t>
        <a:bodyPr/>
        <a:lstStyle/>
        <a:p>
          <a:endParaRPr lang="tr-TR"/>
        </a:p>
      </dgm:t>
    </dgm:pt>
    <dgm:pt modelId="{4E97AE1F-F39C-4D90-A129-3A0E926385AC}">
      <dgm:prSet phldrT="[Metin]" custT="1"/>
      <dgm:spPr/>
      <dgm:t>
        <a:bodyPr/>
        <a:lstStyle/>
        <a:p>
          <a:pPr algn="l">
            <a:buNone/>
          </a:pPr>
          <a:r>
            <a:rPr lang="en-US" sz="1800" b="1">
              <a:latin typeface="Montserrat"/>
            </a:rPr>
            <a:t>KULLANICILAR</a:t>
          </a:r>
          <a:endParaRPr lang="tr-TR" sz="1800">
            <a:latin typeface="Montserrat" panose="00000500000000000000" pitchFamily="2" charset="-94"/>
          </a:endParaRPr>
        </a:p>
      </dgm:t>
    </dgm:pt>
    <dgm:pt modelId="{F7F7D6B2-04C5-4D48-B463-16D6F2BA98BF}" type="parTrans" cxnId="{0FBF2638-9E76-44BE-BBEB-CEDD1E915D6D}">
      <dgm:prSet/>
      <dgm:spPr/>
      <dgm:t>
        <a:bodyPr/>
        <a:lstStyle/>
        <a:p>
          <a:endParaRPr lang="tr-TR"/>
        </a:p>
      </dgm:t>
    </dgm:pt>
    <dgm:pt modelId="{46A6060C-D32A-4EEA-A8B1-7C551BAE70B7}" type="sibTrans" cxnId="{0FBF2638-9E76-44BE-BBEB-CEDD1E915D6D}">
      <dgm:prSet/>
      <dgm:spPr/>
      <dgm:t>
        <a:bodyPr/>
        <a:lstStyle/>
        <a:p>
          <a:endParaRPr lang="tr-TR"/>
        </a:p>
      </dgm:t>
    </dgm:pt>
    <dgm:pt modelId="{EAC76ABF-51F4-41EB-8EEA-DF01491718FB}">
      <dgm:prSet phldrT="[Metin]" custT="1"/>
      <dgm:spPr/>
      <dgm:t>
        <a:bodyPr/>
        <a:lstStyle/>
        <a:p>
          <a:pPr>
            <a:buClr>
              <a:srgbClr val="FFFFFF"/>
            </a:buClr>
            <a:buFont typeface="Arial" panose="020B0604020202020204" pitchFamily="34" charset="0"/>
            <a:buChar char="•"/>
          </a:pPr>
          <a:r>
            <a:rPr lang="en-US" sz="1800" err="1">
              <a:latin typeface="Abadi"/>
            </a:rPr>
            <a:t>Kullanıcı</a:t>
          </a:r>
          <a:r>
            <a:rPr lang="en-US" sz="1800">
              <a:latin typeface="Abadi"/>
            </a:rPr>
            <a:t> </a:t>
          </a:r>
          <a:r>
            <a:rPr lang="en-US" sz="1800" err="1">
              <a:latin typeface="Abadi"/>
            </a:rPr>
            <a:t>ekleme</a:t>
          </a:r>
          <a:r>
            <a:rPr lang="en-US" sz="1800">
              <a:latin typeface="Abadi"/>
            </a:rPr>
            <a:t> – </a:t>
          </a:r>
          <a:r>
            <a:rPr lang="en-US" sz="1800" err="1">
              <a:latin typeface="Abadi"/>
            </a:rPr>
            <a:t>silme</a:t>
          </a:r>
          <a:endParaRPr lang="tr-TR" sz="1800">
            <a:latin typeface="Abadi"/>
          </a:endParaRPr>
        </a:p>
      </dgm:t>
    </dgm:pt>
    <dgm:pt modelId="{03C0D12A-D43A-46A1-AB72-A03538C64CF3}" type="parTrans" cxnId="{FC099084-C93B-4B3A-8F11-F9117E41D4E4}">
      <dgm:prSet/>
      <dgm:spPr/>
      <dgm:t>
        <a:bodyPr/>
        <a:lstStyle/>
        <a:p>
          <a:endParaRPr lang="tr-TR"/>
        </a:p>
      </dgm:t>
    </dgm:pt>
    <dgm:pt modelId="{D9E8C536-0B95-438A-9B45-BE54373EE261}" type="sibTrans" cxnId="{FC099084-C93B-4B3A-8F11-F9117E41D4E4}">
      <dgm:prSet/>
      <dgm:spPr/>
      <dgm:t>
        <a:bodyPr/>
        <a:lstStyle/>
        <a:p>
          <a:endParaRPr lang="tr-TR"/>
        </a:p>
      </dgm:t>
    </dgm:pt>
    <dgm:pt modelId="{5E75FC58-1537-4B51-8700-9CAA0F691352}">
      <dgm:prSet phldrT="[Metin]" custT="1"/>
      <dgm:spPr/>
      <dgm:t>
        <a:bodyPr/>
        <a:lstStyle/>
        <a:p>
          <a:pPr>
            <a:buClr>
              <a:srgbClr val="FFFFFF"/>
            </a:buClr>
            <a:buFont typeface="Arial" panose="020B0604020202020204" pitchFamily="34" charset="0"/>
            <a:buChar char="•"/>
          </a:pPr>
          <a:r>
            <a:rPr lang="en-US" sz="1800" err="1">
              <a:latin typeface="Abadi"/>
            </a:rPr>
            <a:t>Kullanıcı</a:t>
          </a:r>
          <a:r>
            <a:rPr lang="en-US" sz="1800">
              <a:latin typeface="Abadi"/>
            </a:rPr>
            <a:t> </a:t>
          </a:r>
          <a:r>
            <a:rPr lang="en-US" sz="1800" err="1">
              <a:latin typeface="Abadi"/>
            </a:rPr>
            <a:t>kaydı</a:t>
          </a:r>
          <a:r>
            <a:rPr lang="en-US" sz="1800">
              <a:latin typeface="Abadi"/>
            </a:rPr>
            <a:t> </a:t>
          </a:r>
          <a:r>
            <a:rPr lang="en-US" sz="1800" err="1">
              <a:latin typeface="Abadi"/>
            </a:rPr>
            <a:t>düzenleme</a:t>
          </a:r>
          <a:endParaRPr lang="tr-TR" sz="1800">
            <a:latin typeface="Abadi"/>
          </a:endParaRPr>
        </a:p>
      </dgm:t>
    </dgm:pt>
    <dgm:pt modelId="{A251CC17-D403-456A-8BE3-0C8D1AE7584B}" type="parTrans" cxnId="{6CB1B91E-ED18-4DA5-91D7-245F0ACED66B}">
      <dgm:prSet/>
      <dgm:spPr/>
      <dgm:t>
        <a:bodyPr/>
        <a:lstStyle/>
        <a:p>
          <a:endParaRPr lang="tr-TR"/>
        </a:p>
      </dgm:t>
    </dgm:pt>
    <dgm:pt modelId="{6845693B-EAF9-4620-ACBE-FE9693FD9DFC}" type="sibTrans" cxnId="{6CB1B91E-ED18-4DA5-91D7-245F0ACED66B}">
      <dgm:prSet/>
      <dgm:spPr/>
      <dgm:t>
        <a:bodyPr/>
        <a:lstStyle/>
        <a:p>
          <a:endParaRPr lang="tr-TR"/>
        </a:p>
      </dgm:t>
    </dgm:pt>
    <dgm:pt modelId="{214184BD-4B05-423B-8B32-5C22853FE207}">
      <dgm:prSet phldrT="[Metin]" custT="1"/>
      <dgm:spPr/>
      <dgm:t>
        <a:bodyPr/>
        <a:lstStyle/>
        <a:p>
          <a:pPr>
            <a:buClr>
              <a:srgbClr val="FFFFFF"/>
            </a:buClr>
            <a:buFont typeface="Arial" panose="020B0604020202020204" pitchFamily="34" charset="0"/>
            <a:buChar char="•"/>
          </a:pPr>
          <a:r>
            <a:rPr lang="en-US" sz="1800" err="1">
              <a:latin typeface="Abadi"/>
            </a:rPr>
            <a:t>Yetkileri</a:t>
          </a:r>
          <a:r>
            <a:rPr lang="en-US" sz="1800">
              <a:latin typeface="Abadi"/>
            </a:rPr>
            <a:t> </a:t>
          </a:r>
          <a:r>
            <a:rPr lang="en-US" sz="1800" err="1">
              <a:latin typeface="Abadi"/>
            </a:rPr>
            <a:t>belirleme</a:t>
          </a:r>
          <a:endParaRPr lang="tr-TR" sz="1800" err="1">
            <a:latin typeface="Abadi"/>
          </a:endParaRPr>
        </a:p>
      </dgm:t>
    </dgm:pt>
    <dgm:pt modelId="{072F189B-2473-4177-9366-18590757B261}" type="parTrans" cxnId="{C765E2F4-A805-4B21-824A-E4CA783A9617}">
      <dgm:prSet/>
      <dgm:spPr/>
      <dgm:t>
        <a:bodyPr/>
        <a:lstStyle/>
        <a:p>
          <a:endParaRPr lang="tr-TR"/>
        </a:p>
      </dgm:t>
    </dgm:pt>
    <dgm:pt modelId="{FCB23D22-FC33-4FA3-BA0D-405538AA3593}" type="sibTrans" cxnId="{C765E2F4-A805-4B21-824A-E4CA783A9617}">
      <dgm:prSet/>
      <dgm:spPr/>
      <dgm:t>
        <a:bodyPr/>
        <a:lstStyle/>
        <a:p>
          <a:endParaRPr lang="tr-TR"/>
        </a:p>
      </dgm:t>
    </dgm:pt>
    <dgm:pt modelId="{619C32A0-712B-4DB1-93B6-CD5002CC4B09}">
      <dgm:prSet phldrT="[Metin]" custT="1"/>
      <dgm:spPr/>
      <dgm:t>
        <a:bodyPr/>
        <a:lstStyle/>
        <a:p>
          <a:pPr>
            <a:buFont typeface="Arial" panose="020B0604020202020204" pitchFamily="34" charset="0"/>
            <a:buChar char="•"/>
          </a:pPr>
          <a:r>
            <a:rPr lang="en-US" sz="1800" kern="1200" err="1">
              <a:latin typeface="Abadi"/>
            </a:rPr>
            <a:t>Raporlama</a:t>
          </a:r>
          <a:br>
            <a:rPr lang="tr-TR" sz="1800" kern="1200">
              <a:latin typeface="Abadi"/>
            </a:rPr>
          </a:br>
          <a:endParaRPr lang="tr-TR" sz="1800" kern="1200">
            <a:latin typeface="Abadi"/>
          </a:endParaRPr>
        </a:p>
      </dgm:t>
    </dgm:pt>
    <dgm:pt modelId="{F24A1DA9-208A-4380-9822-871E68D96CF0}" type="parTrans" cxnId="{23645FC4-3262-4B06-B000-A4E9F0EC3D91}">
      <dgm:prSet/>
      <dgm:spPr/>
      <dgm:t>
        <a:bodyPr/>
        <a:lstStyle/>
        <a:p>
          <a:endParaRPr lang="tr-TR"/>
        </a:p>
      </dgm:t>
    </dgm:pt>
    <dgm:pt modelId="{2822C0D4-CB5C-43CA-9060-C72E3E3DDC3A}" type="sibTrans" cxnId="{23645FC4-3262-4B06-B000-A4E9F0EC3D91}">
      <dgm:prSet/>
      <dgm:spPr/>
      <dgm:t>
        <a:bodyPr/>
        <a:lstStyle/>
        <a:p>
          <a:endParaRPr lang="tr-TR"/>
        </a:p>
      </dgm:t>
    </dgm:pt>
    <dgm:pt modelId="{44F64AC4-3049-4C19-B576-F8006C8E7027}">
      <dgm:prSet phldrT="[Metin]" custT="1"/>
      <dgm:spPr/>
      <dgm:t>
        <a:bodyPr/>
        <a:lstStyle/>
        <a:p>
          <a:pPr algn="l">
            <a:buClr>
              <a:srgbClr val="FFFFFF"/>
            </a:buClr>
            <a:buFont typeface="Arial" panose="020B0604020202020204" pitchFamily="34" charset="0"/>
            <a:buChar char="•"/>
          </a:pPr>
          <a:r>
            <a:rPr lang="en-US" sz="1800" b="1">
              <a:latin typeface="Montserrat"/>
            </a:rPr>
            <a:t>SAĞLAMA MODÜLÜ</a:t>
          </a:r>
          <a:endParaRPr lang="tr-TR" sz="1800">
            <a:latin typeface="Montserrat" panose="00000500000000000000" pitchFamily="2" charset="-94"/>
          </a:endParaRPr>
        </a:p>
      </dgm:t>
    </dgm:pt>
    <dgm:pt modelId="{DC4A10A7-6E40-4AB4-B3BA-70B4B7204FA1}" type="parTrans" cxnId="{F980EA8C-CD0A-48E5-9AAF-E5AA098E6DDC}">
      <dgm:prSet/>
      <dgm:spPr/>
      <dgm:t>
        <a:bodyPr/>
        <a:lstStyle/>
        <a:p>
          <a:endParaRPr lang="tr-TR"/>
        </a:p>
      </dgm:t>
    </dgm:pt>
    <dgm:pt modelId="{035E2026-5838-4410-B5FC-83B9943ABF20}" type="sibTrans" cxnId="{F980EA8C-CD0A-48E5-9AAF-E5AA098E6DDC}">
      <dgm:prSet/>
      <dgm:spPr/>
      <dgm:t>
        <a:bodyPr/>
        <a:lstStyle/>
        <a:p>
          <a:endParaRPr lang="tr-TR"/>
        </a:p>
      </dgm:t>
    </dgm:pt>
    <dgm:pt modelId="{9ABFF522-4DAF-4BCD-A190-B4C64BC51A52}">
      <dgm:prSet phldrT="[Metin]" custT="1"/>
      <dgm:spPr/>
      <dgm:t>
        <a:bodyPr/>
        <a:lstStyle/>
        <a:p>
          <a:pPr>
            <a:buClr>
              <a:srgbClr val="FFFFFF"/>
            </a:buClr>
            <a:buFont typeface="Arial" panose="020B0604020202020204" pitchFamily="34" charset="0"/>
            <a:buChar char="•"/>
          </a:pPr>
          <a:r>
            <a:rPr lang="en-US" sz="1800" err="1">
              <a:latin typeface="Abadi"/>
            </a:rPr>
            <a:t>Bütçe</a:t>
          </a:r>
          <a:r>
            <a:rPr lang="en-US" sz="1800">
              <a:latin typeface="Abadi"/>
            </a:rPr>
            <a:t> </a:t>
          </a:r>
          <a:r>
            <a:rPr lang="en-US" sz="1800" err="1">
              <a:latin typeface="Abadi"/>
            </a:rPr>
            <a:t>tanımlama</a:t>
          </a:r>
          <a:r>
            <a:rPr lang="en-US" sz="1800">
              <a:latin typeface="Abadi"/>
            </a:rPr>
            <a:t> </a:t>
          </a:r>
          <a:r>
            <a:rPr lang="en-US" sz="1800" err="1">
              <a:latin typeface="Abadi"/>
            </a:rPr>
            <a:t>ve</a:t>
          </a:r>
          <a:r>
            <a:rPr lang="en-US" sz="1800">
              <a:latin typeface="Abadi"/>
            </a:rPr>
            <a:t> </a:t>
          </a:r>
          <a:r>
            <a:rPr lang="en-US" sz="1800" err="1">
              <a:latin typeface="Abadi"/>
            </a:rPr>
            <a:t>yönetme</a:t>
          </a:r>
          <a:endParaRPr lang="tr-TR" sz="1800">
            <a:latin typeface="Abadi"/>
          </a:endParaRPr>
        </a:p>
      </dgm:t>
    </dgm:pt>
    <dgm:pt modelId="{6FAC5D96-6D4F-45CF-B25B-4E19313B1412}" type="parTrans" cxnId="{983CEA05-1F82-4E5C-9A6D-7518C8231918}">
      <dgm:prSet/>
      <dgm:spPr/>
      <dgm:t>
        <a:bodyPr/>
        <a:lstStyle/>
        <a:p>
          <a:endParaRPr lang="tr-TR"/>
        </a:p>
      </dgm:t>
    </dgm:pt>
    <dgm:pt modelId="{19B56A74-088E-4C56-A91E-314D592C223E}" type="sibTrans" cxnId="{983CEA05-1F82-4E5C-9A6D-7518C8231918}">
      <dgm:prSet/>
      <dgm:spPr/>
      <dgm:t>
        <a:bodyPr/>
        <a:lstStyle/>
        <a:p>
          <a:endParaRPr lang="tr-TR"/>
        </a:p>
      </dgm:t>
    </dgm:pt>
    <dgm:pt modelId="{026EEEAC-964E-41C3-818A-77FE61AFA370}">
      <dgm:prSet phldrT="[Metin]" custT="1"/>
      <dgm:spPr/>
      <dgm:t>
        <a:bodyPr/>
        <a:lstStyle/>
        <a:p>
          <a:pPr rtl="0">
            <a:buClr>
              <a:srgbClr val="FFFFFF"/>
            </a:buClr>
            <a:buFont typeface="Arial" panose="020B0604020202020204" pitchFamily="34" charset="0"/>
            <a:buChar char="•"/>
          </a:pPr>
          <a:r>
            <a:rPr lang="en-US" sz="1800" err="1">
              <a:latin typeface="Abadi"/>
            </a:rPr>
            <a:t>Bütçe</a:t>
          </a:r>
          <a:r>
            <a:rPr lang="en-US" sz="1800">
              <a:latin typeface="Abadi"/>
            </a:rPr>
            <a:t> </a:t>
          </a:r>
          <a:r>
            <a:rPr lang="en-US" sz="1800" err="1">
              <a:latin typeface="Abadi"/>
            </a:rPr>
            <a:t>planlama</a:t>
          </a:r>
          <a:r>
            <a:rPr lang="en-US" sz="1800">
              <a:latin typeface="Abadi"/>
            </a:rPr>
            <a:t> </a:t>
          </a:r>
          <a:r>
            <a:rPr lang="en-US" sz="1800" err="1">
              <a:latin typeface="Abadi"/>
            </a:rPr>
            <a:t>ekleme</a:t>
          </a:r>
          <a:r>
            <a:rPr lang="en-US" sz="1800">
              <a:latin typeface="Abadi"/>
            </a:rPr>
            <a:t> - </a:t>
          </a:r>
          <a:r>
            <a:rPr lang="en-US" sz="1800" err="1">
              <a:latin typeface="Abadi"/>
            </a:rPr>
            <a:t>düzenleme</a:t>
          </a:r>
          <a:endParaRPr lang="tr-TR" sz="1800">
            <a:latin typeface="Abadi"/>
          </a:endParaRPr>
        </a:p>
      </dgm:t>
    </dgm:pt>
    <dgm:pt modelId="{F8F0B61C-2043-4660-8F36-7754CCCF74C9}" type="parTrans" cxnId="{267D22F5-76C4-4E82-9A88-62161204F1EE}">
      <dgm:prSet/>
      <dgm:spPr/>
      <dgm:t>
        <a:bodyPr/>
        <a:lstStyle/>
        <a:p>
          <a:endParaRPr lang="tr-TR"/>
        </a:p>
      </dgm:t>
    </dgm:pt>
    <dgm:pt modelId="{B33E9AA1-A739-4551-8CD0-256B57276322}" type="sibTrans" cxnId="{267D22F5-76C4-4E82-9A88-62161204F1EE}">
      <dgm:prSet/>
      <dgm:spPr/>
      <dgm:t>
        <a:bodyPr/>
        <a:lstStyle/>
        <a:p>
          <a:endParaRPr lang="tr-TR"/>
        </a:p>
      </dgm:t>
    </dgm:pt>
    <dgm:pt modelId="{9CE93654-DA2A-44F5-9BC9-50D3BED829B5}">
      <dgm:prSet phldrT="[Metin]" custT="1"/>
      <dgm:spPr/>
      <dgm:t>
        <a:bodyPr/>
        <a:lstStyle/>
        <a:p>
          <a:pPr>
            <a:buClr>
              <a:srgbClr val="FFFFFF"/>
            </a:buClr>
            <a:buFont typeface="Arial" panose="020B0604020202020204" pitchFamily="34" charset="0"/>
            <a:buChar char="•"/>
          </a:pPr>
          <a:r>
            <a:rPr lang="en-US" sz="1800" err="1">
              <a:latin typeface="Abadi"/>
            </a:rPr>
            <a:t>Satın</a:t>
          </a:r>
          <a:r>
            <a:rPr lang="en-US" sz="1800">
              <a:latin typeface="Abadi"/>
            </a:rPr>
            <a:t> alma </a:t>
          </a:r>
          <a:r>
            <a:rPr lang="en-US" sz="1800" err="1">
              <a:latin typeface="Abadi"/>
            </a:rPr>
            <a:t>istekleri</a:t>
          </a:r>
          <a:endParaRPr lang="tr-TR" sz="1800">
            <a:latin typeface="Abadi"/>
          </a:endParaRPr>
        </a:p>
      </dgm:t>
    </dgm:pt>
    <dgm:pt modelId="{EA1445C8-EAE9-49B3-8638-32BBA77784A3}" type="parTrans" cxnId="{11A17B56-48D1-4719-814B-432155C13D4A}">
      <dgm:prSet/>
      <dgm:spPr/>
      <dgm:t>
        <a:bodyPr/>
        <a:lstStyle/>
        <a:p>
          <a:endParaRPr lang="tr-TR"/>
        </a:p>
      </dgm:t>
    </dgm:pt>
    <dgm:pt modelId="{C622506C-8FBC-4A1E-B1D5-71803F952314}" type="sibTrans" cxnId="{11A17B56-48D1-4719-814B-432155C13D4A}">
      <dgm:prSet/>
      <dgm:spPr/>
      <dgm:t>
        <a:bodyPr/>
        <a:lstStyle/>
        <a:p>
          <a:endParaRPr lang="tr-TR"/>
        </a:p>
      </dgm:t>
    </dgm:pt>
    <dgm:pt modelId="{4272B994-B473-40DB-B18E-8C41E8AEDCD7}">
      <dgm:prSet phldrT="[Metin]" custT="1"/>
      <dgm:spPr/>
      <dgm:t>
        <a:bodyPr/>
        <a:lstStyle/>
        <a:p>
          <a:pPr>
            <a:buClr>
              <a:srgbClr val="FFFFFF"/>
            </a:buClr>
            <a:buSzPct val="100000"/>
            <a:buFont typeface="Arial" panose="020B0604020202020204" pitchFamily="34" charset="0"/>
            <a:buChar char="•"/>
          </a:pPr>
          <a:r>
            <a:rPr lang="en-US" sz="1800" err="1">
              <a:latin typeface="Abadi"/>
            </a:rPr>
            <a:t>Raporlama</a:t>
          </a:r>
          <a:endParaRPr lang="tr-TR" sz="1800">
            <a:latin typeface="Abadi"/>
          </a:endParaRPr>
        </a:p>
      </dgm:t>
    </dgm:pt>
    <dgm:pt modelId="{9D23AE94-EC94-4A48-BE22-52B3F2D1A08D}" type="parTrans" cxnId="{F1B6EF49-4988-4130-8437-1CBAB9C043B3}">
      <dgm:prSet/>
      <dgm:spPr/>
      <dgm:t>
        <a:bodyPr/>
        <a:lstStyle/>
        <a:p>
          <a:endParaRPr lang="tr-TR"/>
        </a:p>
      </dgm:t>
    </dgm:pt>
    <dgm:pt modelId="{C804B2FB-F735-4368-84E3-3E8191F70452}" type="sibTrans" cxnId="{F1B6EF49-4988-4130-8437-1CBAB9C043B3}">
      <dgm:prSet/>
      <dgm:spPr/>
      <dgm:t>
        <a:bodyPr/>
        <a:lstStyle/>
        <a:p>
          <a:endParaRPr lang="tr-TR"/>
        </a:p>
      </dgm:t>
    </dgm:pt>
    <dgm:pt modelId="{FC191B39-F566-4161-9648-2E99ED10AE22}">
      <dgm:prSet phldrT="[Metin]" custT="1"/>
      <dgm:spPr/>
      <dgm:t>
        <a:bodyPr/>
        <a:lstStyle/>
        <a:p>
          <a:r>
            <a:rPr lang="en-US" sz="1800" kern="1200" err="1">
              <a:latin typeface="Abadi"/>
            </a:rPr>
            <a:t>İstekler</a:t>
          </a:r>
          <a:endParaRPr lang="tr-TR" sz="1800" kern="1200">
            <a:latin typeface="Abadi"/>
          </a:endParaRPr>
        </a:p>
      </dgm:t>
    </dgm:pt>
    <dgm:pt modelId="{53AFE61D-79F3-4D3F-8265-12FB640B40B4}" type="parTrans" cxnId="{3690CC54-432A-4EF6-9B06-64304A847B37}">
      <dgm:prSet/>
      <dgm:spPr/>
      <dgm:t>
        <a:bodyPr/>
        <a:lstStyle/>
        <a:p>
          <a:endParaRPr lang="tr-TR"/>
        </a:p>
      </dgm:t>
    </dgm:pt>
    <dgm:pt modelId="{57D2FFAE-C0EB-4D10-85C9-4D2C8D509EA2}" type="sibTrans" cxnId="{3690CC54-432A-4EF6-9B06-64304A847B37}">
      <dgm:prSet/>
      <dgm:spPr/>
      <dgm:t>
        <a:bodyPr/>
        <a:lstStyle/>
        <a:p>
          <a:endParaRPr lang="tr-TR"/>
        </a:p>
      </dgm:t>
    </dgm:pt>
    <dgm:pt modelId="{4DD77EA5-0E19-4C88-AEC5-FDED7A5AB93F}" type="pres">
      <dgm:prSet presAssocID="{D9E5A38F-0FBD-4BBF-BE08-4136006F81B0}" presName="theList" presStyleCnt="0">
        <dgm:presLayoutVars>
          <dgm:dir/>
          <dgm:animLvl val="lvl"/>
          <dgm:resizeHandles val="exact"/>
        </dgm:presLayoutVars>
      </dgm:prSet>
      <dgm:spPr/>
    </dgm:pt>
    <dgm:pt modelId="{01DC71E2-5BF4-469D-9452-9D5B3759B323}" type="pres">
      <dgm:prSet presAssocID="{4D45F7D4-64AF-4C24-8A7D-A9EA65E3EDA1}" presName="compNode" presStyleCnt="0"/>
      <dgm:spPr/>
    </dgm:pt>
    <dgm:pt modelId="{C1D64034-7A2B-47D8-85D2-71D7CE14DC4A}" type="pres">
      <dgm:prSet presAssocID="{4D45F7D4-64AF-4C24-8A7D-A9EA65E3EDA1}" presName="aNode" presStyleLbl="bgShp" presStyleIdx="0" presStyleCnt="3"/>
      <dgm:spPr/>
    </dgm:pt>
    <dgm:pt modelId="{96D23DA4-04F0-4135-BA70-69E8865E1451}" type="pres">
      <dgm:prSet presAssocID="{4D45F7D4-64AF-4C24-8A7D-A9EA65E3EDA1}" presName="textNode" presStyleLbl="bgShp" presStyleIdx="0" presStyleCnt="3"/>
      <dgm:spPr/>
    </dgm:pt>
    <dgm:pt modelId="{A3EB1817-67BB-40EE-8C19-7BD56E2CF72E}" type="pres">
      <dgm:prSet presAssocID="{4D45F7D4-64AF-4C24-8A7D-A9EA65E3EDA1}" presName="compChildNode" presStyleCnt="0"/>
      <dgm:spPr/>
    </dgm:pt>
    <dgm:pt modelId="{5B6E0EE5-2F8A-41BC-B681-3B1E75BF69F2}" type="pres">
      <dgm:prSet presAssocID="{4D45F7D4-64AF-4C24-8A7D-A9EA65E3EDA1}" presName="theInnerList" presStyleCnt="0"/>
      <dgm:spPr/>
    </dgm:pt>
    <dgm:pt modelId="{F4E24F75-14FC-435F-BBE6-93AC164F7EEA}" type="pres">
      <dgm:prSet presAssocID="{63D3DE82-9842-4EA6-9F8A-C3C6F8A09E57}" presName="childNode" presStyleLbl="node1" presStyleIdx="0" presStyleCnt="11">
        <dgm:presLayoutVars>
          <dgm:bulletEnabled val="1"/>
        </dgm:presLayoutVars>
      </dgm:prSet>
      <dgm:spPr/>
    </dgm:pt>
    <dgm:pt modelId="{5B938B9A-04F1-45BB-9EC2-18AC5A43D921}" type="pres">
      <dgm:prSet presAssocID="{63D3DE82-9842-4EA6-9F8A-C3C6F8A09E57}" presName="aSpace2" presStyleCnt="0"/>
      <dgm:spPr/>
    </dgm:pt>
    <dgm:pt modelId="{3B1C4BAE-A77A-4716-831C-A8412021F8AA}" type="pres">
      <dgm:prSet presAssocID="{8CAAB5B3-95B1-4C50-A3BA-415FF7311BEC}" presName="childNode" presStyleLbl="node1" presStyleIdx="1" presStyleCnt="11">
        <dgm:presLayoutVars>
          <dgm:bulletEnabled val="1"/>
        </dgm:presLayoutVars>
      </dgm:prSet>
      <dgm:spPr/>
    </dgm:pt>
    <dgm:pt modelId="{A90E33D8-FF7B-4175-A89C-F26AF0D78BF6}" type="pres">
      <dgm:prSet presAssocID="{8CAAB5B3-95B1-4C50-A3BA-415FF7311BEC}" presName="aSpace2" presStyleCnt="0"/>
      <dgm:spPr/>
    </dgm:pt>
    <dgm:pt modelId="{82CAAF73-CB80-4631-9F63-E6225A9D9200}" type="pres">
      <dgm:prSet presAssocID="{FC191B39-F566-4161-9648-2E99ED10AE22}" presName="childNode" presStyleLbl="node1" presStyleIdx="2" presStyleCnt="11">
        <dgm:presLayoutVars>
          <dgm:bulletEnabled val="1"/>
        </dgm:presLayoutVars>
      </dgm:prSet>
      <dgm:spPr/>
    </dgm:pt>
    <dgm:pt modelId="{E64F9081-42D5-4B6A-BA1B-4967F2866C09}" type="pres">
      <dgm:prSet presAssocID="{FC191B39-F566-4161-9648-2E99ED10AE22}" presName="aSpace2" presStyleCnt="0"/>
      <dgm:spPr/>
    </dgm:pt>
    <dgm:pt modelId="{38A65D6D-BBEA-4047-BA00-F84022144FE7}" type="pres">
      <dgm:prSet presAssocID="{619C32A0-712B-4DB1-93B6-CD5002CC4B09}" presName="childNode" presStyleLbl="node1" presStyleIdx="3" presStyleCnt="11">
        <dgm:presLayoutVars>
          <dgm:bulletEnabled val="1"/>
        </dgm:presLayoutVars>
      </dgm:prSet>
      <dgm:spPr/>
    </dgm:pt>
    <dgm:pt modelId="{A3D0ABEA-01BF-46F3-8C9A-6CE814437ED7}" type="pres">
      <dgm:prSet presAssocID="{4D45F7D4-64AF-4C24-8A7D-A9EA65E3EDA1}" presName="aSpace" presStyleCnt="0"/>
      <dgm:spPr/>
    </dgm:pt>
    <dgm:pt modelId="{2CA78EA0-FA35-44ED-B451-2040C73C79C2}" type="pres">
      <dgm:prSet presAssocID="{4E97AE1F-F39C-4D90-A129-3A0E926385AC}" presName="compNode" presStyleCnt="0"/>
      <dgm:spPr/>
    </dgm:pt>
    <dgm:pt modelId="{6222AD60-0EE9-4B4B-B253-7B245C63343D}" type="pres">
      <dgm:prSet presAssocID="{4E97AE1F-F39C-4D90-A129-3A0E926385AC}" presName="aNode" presStyleLbl="bgShp" presStyleIdx="1" presStyleCnt="3"/>
      <dgm:spPr/>
    </dgm:pt>
    <dgm:pt modelId="{C00F20C6-F482-491A-A9D6-8DB4CEDC0705}" type="pres">
      <dgm:prSet presAssocID="{4E97AE1F-F39C-4D90-A129-3A0E926385AC}" presName="textNode" presStyleLbl="bgShp" presStyleIdx="1" presStyleCnt="3"/>
      <dgm:spPr/>
    </dgm:pt>
    <dgm:pt modelId="{2F2CC011-69B4-4A1D-B30E-D98128604D26}" type="pres">
      <dgm:prSet presAssocID="{4E97AE1F-F39C-4D90-A129-3A0E926385AC}" presName="compChildNode" presStyleCnt="0"/>
      <dgm:spPr/>
    </dgm:pt>
    <dgm:pt modelId="{880C0CEC-B90C-4C0A-A8EA-0EC96A069284}" type="pres">
      <dgm:prSet presAssocID="{4E97AE1F-F39C-4D90-A129-3A0E926385AC}" presName="theInnerList" presStyleCnt="0"/>
      <dgm:spPr/>
    </dgm:pt>
    <dgm:pt modelId="{1FB4AA82-ECDA-4469-BA9F-2A450F815DC7}" type="pres">
      <dgm:prSet presAssocID="{EAC76ABF-51F4-41EB-8EEA-DF01491718FB}" presName="childNode" presStyleLbl="node1" presStyleIdx="4" presStyleCnt="11">
        <dgm:presLayoutVars>
          <dgm:bulletEnabled val="1"/>
        </dgm:presLayoutVars>
      </dgm:prSet>
      <dgm:spPr/>
    </dgm:pt>
    <dgm:pt modelId="{E8C21A04-2CF1-42AC-BF2F-EC0B8F53ABBF}" type="pres">
      <dgm:prSet presAssocID="{EAC76ABF-51F4-41EB-8EEA-DF01491718FB}" presName="aSpace2" presStyleCnt="0"/>
      <dgm:spPr/>
    </dgm:pt>
    <dgm:pt modelId="{39B934D2-E422-4019-A493-58903B826CD7}" type="pres">
      <dgm:prSet presAssocID="{5E75FC58-1537-4B51-8700-9CAA0F691352}" presName="childNode" presStyleLbl="node1" presStyleIdx="5" presStyleCnt="11">
        <dgm:presLayoutVars>
          <dgm:bulletEnabled val="1"/>
        </dgm:presLayoutVars>
      </dgm:prSet>
      <dgm:spPr/>
    </dgm:pt>
    <dgm:pt modelId="{2F1DCBE2-775A-43E8-91EA-92D1CA096CB5}" type="pres">
      <dgm:prSet presAssocID="{5E75FC58-1537-4B51-8700-9CAA0F691352}" presName="aSpace2" presStyleCnt="0"/>
      <dgm:spPr/>
    </dgm:pt>
    <dgm:pt modelId="{F1CE3540-B764-4180-9C2C-F4E7BD1CAA07}" type="pres">
      <dgm:prSet presAssocID="{214184BD-4B05-423B-8B32-5C22853FE207}" presName="childNode" presStyleLbl="node1" presStyleIdx="6" presStyleCnt="11">
        <dgm:presLayoutVars>
          <dgm:bulletEnabled val="1"/>
        </dgm:presLayoutVars>
      </dgm:prSet>
      <dgm:spPr/>
    </dgm:pt>
    <dgm:pt modelId="{F7BBE5DC-56CF-4971-A969-38FBFFA8241F}" type="pres">
      <dgm:prSet presAssocID="{214184BD-4B05-423B-8B32-5C22853FE207}" presName="aSpace2" presStyleCnt="0"/>
      <dgm:spPr/>
    </dgm:pt>
    <dgm:pt modelId="{096E4368-089B-42CE-8ACC-D432207E0D65}" type="pres">
      <dgm:prSet presAssocID="{4272B994-B473-40DB-B18E-8C41E8AEDCD7}" presName="childNode" presStyleLbl="node1" presStyleIdx="7" presStyleCnt="11">
        <dgm:presLayoutVars>
          <dgm:bulletEnabled val="1"/>
        </dgm:presLayoutVars>
      </dgm:prSet>
      <dgm:spPr/>
    </dgm:pt>
    <dgm:pt modelId="{F1F9213C-E937-420B-9FAC-1710CB37504A}" type="pres">
      <dgm:prSet presAssocID="{4E97AE1F-F39C-4D90-A129-3A0E926385AC}" presName="aSpace" presStyleCnt="0"/>
      <dgm:spPr/>
    </dgm:pt>
    <dgm:pt modelId="{CAA1C3A4-59E0-4DD6-A5BD-08B789706E80}" type="pres">
      <dgm:prSet presAssocID="{44F64AC4-3049-4C19-B576-F8006C8E7027}" presName="compNode" presStyleCnt="0"/>
      <dgm:spPr/>
    </dgm:pt>
    <dgm:pt modelId="{345AD559-A8B0-41C6-96EF-D17DC055664F}" type="pres">
      <dgm:prSet presAssocID="{44F64AC4-3049-4C19-B576-F8006C8E7027}" presName="aNode" presStyleLbl="bgShp" presStyleIdx="2" presStyleCnt="3"/>
      <dgm:spPr/>
    </dgm:pt>
    <dgm:pt modelId="{F1AB1581-2421-4EB3-96D6-06E5778388B3}" type="pres">
      <dgm:prSet presAssocID="{44F64AC4-3049-4C19-B576-F8006C8E7027}" presName="textNode" presStyleLbl="bgShp" presStyleIdx="2" presStyleCnt="3"/>
      <dgm:spPr/>
    </dgm:pt>
    <dgm:pt modelId="{2C61433A-6266-42ED-B2E2-8414389BD082}" type="pres">
      <dgm:prSet presAssocID="{44F64AC4-3049-4C19-B576-F8006C8E7027}" presName="compChildNode" presStyleCnt="0"/>
      <dgm:spPr/>
    </dgm:pt>
    <dgm:pt modelId="{39DB7248-72F2-4C39-AB3F-5D99CB490F8D}" type="pres">
      <dgm:prSet presAssocID="{44F64AC4-3049-4C19-B576-F8006C8E7027}" presName="theInnerList" presStyleCnt="0"/>
      <dgm:spPr/>
    </dgm:pt>
    <dgm:pt modelId="{01E840BD-C2B3-4679-B3DA-2E4A34AEB66B}" type="pres">
      <dgm:prSet presAssocID="{9ABFF522-4DAF-4BCD-A190-B4C64BC51A52}" presName="childNode" presStyleLbl="node1" presStyleIdx="8" presStyleCnt="11">
        <dgm:presLayoutVars>
          <dgm:bulletEnabled val="1"/>
        </dgm:presLayoutVars>
      </dgm:prSet>
      <dgm:spPr/>
    </dgm:pt>
    <dgm:pt modelId="{F2A90457-748D-4517-B28A-171256F35941}" type="pres">
      <dgm:prSet presAssocID="{9ABFF522-4DAF-4BCD-A190-B4C64BC51A52}" presName="aSpace2" presStyleCnt="0"/>
      <dgm:spPr/>
    </dgm:pt>
    <dgm:pt modelId="{DBAB4476-1CCD-4765-A784-F710E409FE30}" type="pres">
      <dgm:prSet presAssocID="{026EEEAC-964E-41C3-818A-77FE61AFA370}" presName="childNode" presStyleLbl="node1" presStyleIdx="9" presStyleCnt="11">
        <dgm:presLayoutVars>
          <dgm:bulletEnabled val="1"/>
        </dgm:presLayoutVars>
      </dgm:prSet>
      <dgm:spPr/>
    </dgm:pt>
    <dgm:pt modelId="{B997E042-3F8B-4596-9100-1D0EBEA7FB47}" type="pres">
      <dgm:prSet presAssocID="{026EEEAC-964E-41C3-818A-77FE61AFA370}" presName="aSpace2" presStyleCnt="0"/>
      <dgm:spPr/>
    </dgm:pt>
    <dgm:pt modelId="{E4E49BAB-6DE4-4311-B11A-0643873AD251}" type="pres">
      <dgm:prSet presAssocID="{9CE93654-DA2A-44F5-9BC9-50D3BED829B5}" presName="childNode" presStyleLbl="node1" presStyleIdx="10" presStyleCnt="11">
        <dgm:presLayoutVars>
          <dgm:bulletEnabled val="1"/>
        </dgm:presLayoutVars>
      </dgm:prSet>
      <dgm:spPr/>
    </dgm:pt>
  </dgm:ptLst>
  <dgm:cxnLst>
    <dgm:cxn modelId="{3173ED01-96AD-4248-BB6F-2C3E067EDBB2}" type="presOf" srcId="{4E97AE1F-F39C-4D90-A129-3A0E926385AC}" destId="{C00F20C6-F482-491A-A9D6-8DB4CEDC0705}" srcOrd="1" destOrd="0" presId="urn:microsoft.com/office/officeart/2005/8/layout/lProcess2"/>
    <dgm:cxn modelId="{983CEA05-1F82-4E5C-9A6D-7518C8231918}" srcId="{44F64AC4-3049-4C19-B576-F8006C8E7027}" destId="{9ABFF522-4DAF-4BCD-A190-B4C64BC51A52}" srcOrd="0" destOrd="0" parTransId="{6FAC5D96-6D4F-45CF-B25B-4E19313B1412}" sibTransId="{19B56A74-088E-4C56-A91E-314D592C223E}"/>
    <dgm:cxn modelId="{CAA3451C-3737-4970-9D65-9726C230E29C}" type="presOf" srcId="{4D45F7D4-64AF-4C24-8A7D-A9EA65E3EDA1}" destId="{96D23DA4-04F0-4135-BA70-69E8865E1451}" srcOrd="1" destOrd="0" presId="urn:microsoft.com/office/officeart/2005/8/layout/lProcess2"/>
    <dgm:cxn modelId="{6CB1B91E-ED18-4DA5-91D7-245F0ACED66B}" srcId="{4E97AE1F-F39C-4D90-A129-3A0E926385AC}" destId="{5E75FC58-1537-4B51-8700-9CAA0F691352}" srcOrd="1" destOrd="0" parTransId="{A251CC17-D403-456A-8BE3-0C8D1AE7584B}" sibTransId="{6845693B-EAF9-4620-ACBE-FE9693FD9DFC}"/>
    <dgm:cxn modelId="{62EEB025-1AB1-459B-94E4-AFBBA0E1FA0E}" type="presOf" srcId="{4E97AE1F-F39C-4D90-A129-3A0E926385AC}" destId="{6222AD60-0EE9-4B4B-B253-7B245C63343D}" srcOrd="0" destOrd="0" presId="urn:microsoft.com/office/officeart/2005/8/layout/lProcess2"/>
    <dgm:cxn modelId="{F284872F-DA9F-4523-8F4B-E93F7825B445}" type="presOf" srcId="{214184BD-4B05-423B-8B32-5C22853FE207}" destId="{F1CE3540-B764-4180-9C2C-F4E7BD1CAA07}" srcOrd="0" destOrd="0" presId="urn:microsoft.com/office/officeart/2005/8/layout/lProcess2"/>
    <dgm:cxn modelId="{0FBF2638-9E76-44BE-BBEB-CEDD1E915D6D}" srcId="{D9E5A38F-0FBD-4BBF-BE08-4136006F81B0}" destId="{4E97AE1F-F39C-4D90-A129-3A0E926385AC}" srcOrd="1" destOrd="0" parTransId="{F7F7D6B2-04C5-4D48-B463-16D6F2BA98BF}" sibTransId="{46A6060C-D32A-4EEA-A8B1-7C551BAE70B7}"/>
    <dgm:cxn modelId="{BF91463A-1092-4A02-81A9-7157875F03F2}" type="presOf" srcId="{9ABFF522-4DAF-4BCD-A190-B4C64BC51A52}" destId="{01E840BD-C2B3-4679-B3DA-2E4A34AEB66B}" srcOrd="0" destOrd="0" presId="urn:microsoft.com/office/officeart/2005/8/layout/lProcess2"/>
    <dgm:cxn modelId="{97952B62-9E5C-411A-B54C-D7C254A205E9}" type="presOf" srcId="{4D45F7D4-64AF-4C24-8A7D-A9EA65E3EDA1}" destId="{C1D64034-7A2B-47D8-85D2-71D7CE14DC4A}" srcOrd="0" destOrd="0" presId="urn:microsoft.com/office/officeart/2005/8/layout/lProcess2"/>
    <dgm:cxn modelId="{C7723344-43E1-46FB-A3BB-78EFF9FDBBAA}" type="presOf" srcId="{026EEEAC-964E-41C3-818A-77FE61AFA370}" destId="{DBAB4476-1CCD-4765-A784-F710E409FE30}" srcOrd="0" destOrd="0" presId="urn:microsoft.com/office/officeart/2005/8/layout/lProcess2"/>
    <dgm:cxn modelId="{43342947-F773-4FAD-A17F-CA569B093469}" srcId="{4D45F7D4-64AF-4C24-8A7D-A9EA65E3EDA1}" destId="{63D3DE82-9842-4EA6-9F8A-C3C6F8A09E57}" srcOrd="0" destOrd="0" parTransId="{EFC0B628-7D81-4A26-A3F6-4DDC71CF68BE}" sibTransId="{60422FB4-2891-44BB-B3B4-F7F35668C04D}"/>
    <dgm:cxn modelId="{3C44E169-AE4A-4DEB-9E4C-38E07B6352C4}" type="presOf" srcId="{63D3DE82-9842-4EA6-9F8A-C3C6F8A09E57}" destId="{F4E24F75-14FC-435F-BBE6-93AC164F7EEA}" srcOrd="0" destOrd="0" presId="urn:microsoft.com/office/officeart/2005/8/layout/lProcess2"/>
    <dgm:cxn modelId="{F1B6EF49-4988-4130-8437-1CBAB9C043B3}" srcId="{4E97AE1F-F39C-4D90-A129-3A0E926385AC}" destId="{4272B994-B473-40DB-B18E-8C41E8AEDCD7}" srcOrd="3" destOrd="0" parTransId="{9D23AE94-EC94-4A48-BE22-52B3F2D1A08D}" sibTransId="{C804B2FB-F735-4368-84E3-3E8191F70452}"/>
    <dgm:cxn modelId="{E2FA154A-A84B-4C25-B1AA-684EDC095C66}" srcId="{4D45F7D4-64AF-4C24-8A7D-A9EA65E3EDA1}" destId="{8CAAB5B3-95B1-4C50-A3BA-415FF7311BEC}" srcOrd="1" destOrd="0" parTransId="{C314276A-5598-4763-8D39-2C69F3D2D19A}" sibTransId="{70E74767-C874-439B-A13D-209EA8A8D00C}"/>
    <dgm:cxn modelId="{5BA52E4B-1E99-422C-8A3A-F71E1C3D6F57}" type="presOf" srcId="{FC191B39-F566-4161-9648-2E99ED10AE22}" destId="{82CAAF73-CB80-4631-9F63-E6225A9D9200}" srcOrd="0" destOrd="0" presId="urn:microsoft.com/office/officeart/2005/8/layout/lProcess2"/>
    <dgm:cxn modelId="{53883C70-EE22-4C51-9029-9EB57923A87C}" type="presOf" srcId="{5E75FC58-1537-4B51-8700-9CAA0F691352}" destId="{39B934D2-E422-4019-A493-58903B826CD7}" srcOrd="0" destOrd="0" presId="urn:microsoft.com/office/officeart/2005/8/layout/lProcess2"/>
    <dgm:cxn modelId="{DB2D9E53-4205-4B45-B669-4322441DF43F}" type="presOf" srcId="{EAC76ABF-51F4-41EB-8EEA-DF01491718FB}" destId="{1FB4AA82-ECDA-4469-BA9F-2A450F815DC7}" srcOrd="0" destOrd="0" presId="urn:microsoft.com/office/officeart/2005/8/layout/lProcess2"/>
    <dgm:cxn modelId="{E1FE9254-A7C5-4EFE-91AC-992B4CA558EE}" type="presOf" srcId="{44F64AC4-3049-4C19-B576-F8006C8E7027}" destId="{345AD559-A8B0-41C6-96EF-D17DC055664F}" srcOrd="0" destOrd="0" presId="urn:microsoft.com/office/officeart/2005/8/layout/lProcess2"/>
    <dgm:cxn modelId="{3690CC54-432A-4EF6-9B06-64304A847B37}" srcId="{4D45F7D4-64AF-4C24-8A7D-A9EA65E3EDA1}" destId="{FC191B39-F566-4161-9648-2E99ED10AE22}" srcOrd="2" destOrd="0" parTransId="{53AFE61D-79F3-4D3F-8265-12FB640B40B4}" sibTransId="{57D2FFAE-C0EB-4D10-85C9-4D2C8D509EA2}"/>
    <dgm:cxn modelId="{11A17B56-48D1-4719-814B-432155C13D4A}" srcId="{44F64AC4-3049-4C19-B576-F8006C8E7027}" destId="{9CE93654-DA2A-44F5-9BC9-50D3BED829B5}" srcOrd="2" destOrd="0" parTransId="{EA1445C8-EAE9-49B3-8638-32BBA77784A3}" sibTransId="{C622506C-8FBC-4A1E-B1D5-71803F952314}"/>
    <dgm:cxn modelId="{ADC0E97C-CC1B-4B4A-9C3A-D0EC1C1F4D63}" type="presOf" srcId="{619C32A0-712B-4DB1-93B6-CD5002CC4B09}" destId="{38A65D6D-BBEA-4047-BA00-F84022144FE7}" srcOrd="0" destOrd="0" presId="urn:microsoft.com/office/officeart/2005/8/layout/lProcess2"/>
    <dgm:cxn modelId="{34A4BC7E-D691-4D1F-854D-03C3FBAA7D35}" type="presOf" srcId="{4272B994-B473-40DB-B18E-8C41E8AEDCD7}" destId="{096E4368-089B-42CE-8ACC-D432207E0D65}" srcOrd="0" destOrd="0" presId="urn:microsoft.com/office/officeart/2005/8/layout/lProcess2"/>
    <dgm:cxn modelId="{FC099084-C93B-4B3A-8F11-F9117E41D4E4}" srcId="{4E97AE1F-F39C-4D90-A129-3A0E926385AC}" destId="{EAC76ABF-51F4-41EB-8EEA-DF01491718FB}" srcOrd="0" destOrd="0" parTransId="{03C0D12A-D43A-46A1-AB72-A03538C64CF3}" sibTransId="{D9E8C536-0B95-438A-9B45-BE54373EE261}"/>
    <dgm:cxn modelId="{F980EA8C-CD0A-48E5-9AAF-E5AA098E6DDC}" srcId="{D9E5A38F-0FBD-4BBF-BE08-4136006F81B0}" destId="{44F64AC4-3049-4C19-B576-F8006C8E7027}" srcOrd="2" destOrd="0" parTransId="{DC4A10A7-6E40-4AB4-B3BA-70B4B7204FA1}" sibTransId="{035E2026-5838-4410-B5FC-83B9943ABF20}"/>
    <dgm:cxn modelId="{42423992-20E0-4C3D-8C24-DE25B603F706}" srcId="{D9E5A38F-0FBD-4BBF-BE08-4136006F81B0}" destId="{4D45F7D4-64AF-4C24-8A7D-A9EA65E3EDA1}" srcOrd="0" destOrd="0" parTransId="{426ECDDE-1BF4-4E5F-B17A-455317C56ACE}" sibTransId="{2483DD95-D866-4EBA-BAAB-1D47C1C0B7F9}"/>
    <dgm:cxn modelId="{85555E9E-B63A-4AB6-8087-898F059C04FF}" type="presOf" srcId="{D9E5A38F-0FBD-4BBF-BE08-4136006F81B0}" destId="{4DD77EA5-0E19-4C88-AEC5-FDED7A5AB93F}" srcOrd="0" destOrd="0" presId="urn:microsoft.com/office/officeart/2005/8/layout/lProcess2"/>
    <dgm:cxn modelId="{206FA5C1-C8C0-4EB6-AAC9-08008C056069}" type="presOf" srcId="{8CAAB5B3-95B1-4C50-A3BA-415FF7311BEC}" destId="{3B1C4BAE-A77A-4716-831C-A8412021F8AA}" srcOrd="0" destOrd="0" presId="urn:microsoft.com/office/officeart/2005/8/layout/lProcess2"/>
    <dgm:cxn modelId="{23645FC4-3262-4B06-B000-A4E9F0EC3D91}" srcId="{4D45F7D4-64AF-4C24-8A7D-A9EA65E3EDA1}" destId="{619C32A0-712B-4DB1-93B6-CD5002CC4B09}" srcOrd="3" destOrd="0" parTransId="{F24A1DA9-208A-4380-9822-871E68D96CF0}" sibTransId="{2822C0D4-CB5C-43CA-9060-C72E3E3DDC3A}"/>
    <dgm:cxn modelId="{538C77D3-A10F-4FAF-8EA3-D9B37C0A8533}" type="presOf" srcId="{9CE93654-DA2A-44F5-9BC9-50D3BED829B5}" destId="{E4E49BAB-6DE4-4311-B11A-0643873AD251}" srcOrd="0" destOrd="0" presId="urn:microsoft.com/office/officeart/2005/8/layout/lProcess2"/>
    <dgm:cxn modelId="{59F210F1-A5EC-4A77-9704-149A939AD4B4}" type="presOf" srcId="{44F64AC4-3049-4C19-B576-F8006C8E7027}" destId="{F1AB1581-2421-4EB3-96D6-06E5778388B3}" srcOrd="1" destOrd="0" presId="urn:microsoft.com/office/officeart/2005/8/layout/lProcess2"/>
    <dgm:cxn modelId="{C765E2F4-A805-4B21-824A-E4CA783A9617}" srcId="{4E97AE1F-F39C-4D90-A129-3A0E926385AC}" destId="{214184BD-4B05-423B-8B32-5C22853FE207}" srcOrd="2" destOrd="0" parTransId="{072F189B-2473-4177-9366-18590757B261}" sibTransId="{FCB23D22-FC33-4FA3-BA0D-405538AA3593}"/>
    <dgm:cxn modelId="{267D22F5-76C4-4E82-9A88-62161204F1EE}" srcId="{44F64AC4-3049-4C19-B576-F8006C8E7027}" destId="{026EEEAC-964E-41C3-818A-77FE61AFA370}" srcOrd="1" destOrd="0" parTransId="{F8F0B61C-2043-4660-8F36-7754CCCF74C9}" sibTransId="{B33E9AA1-A739-4551-8CD0-256B57276322}"/>
    <dgm:cxn modelId="{0A83A94B-77A4-41E0-B8C3-311CA2890784}" type="presParOf" srcId="{4DD77EA5-0E19-4C88-AEC5-FDED7A5AB93F}" destId="{01DC71E2-5BF4-469D-9452-9D5B3759B323}" srcOrd="0" destOrd="0" presId="urn:microsoft.com/office/officeart/2005/8/layout/lProcess2"/>
    <dgm:cxn modelId="{74A1BDEC-C011-4EA3-BA4F-0C73F5916D2F}" type="presParOf" srcId="{01DC71E2-5BF4-469D-9452-9D5B3759B323}" destId="{C1D64034-7A2B-47D8-85D2-71D7CE14DC4A}" srcOrd="0" destOrd="0" presId="urn:microsoft.com/office/officeart/2005/8/layout/lProcess2"/>
    <dgm:cxn modelId="{918CF5B4-0BBD-4899-A353-9CB69733B006}" type="presParOf" srcId="{01DC71E2-5BF4-469D-9452-9D5B3759B323}" destId="{96D23DA4-04F0-4135-BA70-69E8865E1451}" srcOrd="1" destOrd="0" presId="urn:microsoft.com/office/officeart/2005/8/layout/lProcess2"/>
    <dgm:cxn modelId="{F9B91A82-B130-4041-884C-4FE1766D2CB0}" type="presParOf" srcId="{01DC71E2-5BF4-469D-9452-9D5B3759B323}" destId="{A3EB1817-67BB-40EE-8C19-7BD56E2CF72E}" srcOrd="2" destOrd="0" presId="urn:microsoft.com/office/officeart/2005/8/layout/lProcess2"/>
    <dgm:cxn modelId="{D519325A-B718-4884-BF1E-4121EFED2490}" type="presParOf" srcId="{A3EB1817-67BB-40EE-8C19-7BD56E2CF72E}" destId="{5B6E0EE5-2F8A-41BC-B681-3B1E75BF69F2}" srcOrd="0" destOrd="0" presId="urn:microsoft.com/office/officeart/2005/8/layout/lProcess2"/>
    <dgm:cxn modelId="{BA99CE73-028F-41BB-81CC-945DFAF3C843}" type="presParOf" srcId="{5B6E0EE5-2F8A-41BC-B681-3B1E75BF69F2}" destId="{F4E24F75-14FC-435F-BBE6-93AC164F7EEA}" srcOrd="0" destOrd="0" presId="urn:microsoft.com/office/officeart/2005/8/layout/lProcess2"/>
    <dgm:cxn modelId="{7388BCB1-67EF-49D8-9F03-6843A907E95F}" type="presParOf" srcId="{5B6E0EE5-2F8A-41BC-B681-3B1E75BF69F2}" destId="{5B938B9A-04F1-45BB-9EC2-18AC5A43D921}" srcOrd="1" destOrd="0" presId="urn:microsoft.com/office/officeart/2005/8/layout/lProcess2"/>
    <dgm:cxn modelId="{9704A17D-75D5-4531-839C-FB82D5598CD5}" type="presParOf" srcId="{5B6E0EE5-2F8A-41BC-B681-3B1E75BF69F2}" destId="{3B1C4BAE-A77A-4716-831C-A8412021F8AA}" srcOrd="2" destOrd="0" presId="urn:microsoft.com/office/officeart/2005/8/layout/lProcess2"/>
    <dgm:cxn modelId="{88F5929B-C3CC-46BB-8608-375B90CE3F8C}" type="presParOf" srcId="{5B6E0EE5-2F8A-41BC-B681-3B1E75BF69F2}" destId="{A90E33D8-FF7B-4175-A89C-F26AF0D78BF6}" srcOrd="3" destOrd="0" presId="urn:microsoft.com/office/officeart/2005/8/layout/lProcess2"/>
    <dgm:cxn modelId="{B7254DE0-557A-4776-8085-8736033C55C6}" type="presParOf" srcId="{5B6E0EE5-2F8A-41BC-B681-3B1E75BF69F2}" destId="{82CAAF73-CB80-4631-9F63-E6225A9D9200}" srcOrd="4" destOrd="0" presId="urn:microsoft.com/office/officeart/2005/8/layout/lProcess2"/>
    <dgm:cxn modelId="{955A904D-07EC-4BC3-B69B-CC6F7430E29D}" type="presParOf" srcId="{5B6E0EE5-2F8A-41BC-B681-3B1E75BF69F2}" destId="{E64F9081-42D5-4B6A-BA1B-4967F2866C09}" srcOrd="5" destOrd="0" presId="urn:microsoft.com/office/officeart/2005/8/layout/lProcess2"/>
    <dgm:cxn modelId="{A3F3F37E-9D01-4C06-B586-95213C07E19B}" type="presParOf" srcId="{5B6E0EE5-2F8A-41BC-B681-3B1E75BF69F2}" destId="{38A65D6D-BBEA-4047-BA00-F84022144FE7}" srcOrd="6" destOrd="0" presId="urn:microsoft.com/office/officeart/2005/8/layout/lProcess2"/>
    <dgm:cxn modelId="{53F71CF6-1518-46CA-AC5E-DB65E060C2F3}" type="presParOf" srcId="{4DD77EA5-0E19-4C88-AEC5-FDED7A5AB93F}" destId="{A3D0ABEA-01BF-46F3-8C9A-6CE814437ED7}" srcOrd="1" destOrd="0" presId="urn:microsoft.com/office/officeart/2005/8/layout/lProcess2"/>
    <dgm:cxn modelId="{7F2B291D-7584-44AE-A9C1-1E1C381977C2}" type="presParOf" srcId="{4DD77EA5-0E19-4C88-AEC5-FDED7A5AB93F}" destId="{2CA78EA0-FA35-44ED-B451-2040C73C79C2}" srcOrd="2" destOrd="0" presId="urn:microsoft.com/office/officeart/2005/8/layout/lProcess2"/>
    <dgm:cxn modelId="{42EE36BD-0F19-42F5-8C41-128FE8E80832}" type="presParOf" srcId="{2CA78EA0-FA35-44ED-B451-2040C73C79C2}" destId="{6222AD60-0EE9-4B4B-B253-7B245C63343D}" srcOrd="0" destOrd="0" presId="urn:microsoft.com/office/officeart/2005/8/layout/lProcess2"/>
    <dgm:cxn modelId="{04D8A9D2-620E-464C-BE1E-62761E1ADDF5}" type="presParOf" srcId="{2CA78EA0-FA35-44ED-B451-2040C73C79C2}" destId="{C00F20C6-F482-491A-A9D6-8DB4CEDC0705}" srcOrd="1" destOrd="0" presId="urn:microsoft.com/office/officeart/2005/8/layout/lProcess2"/>
    <dgm:cxn modelId="{EFDD5536-D43F-4DF5-BDDD-7FA44AFD924C}" type="presParOf" srcId="{2CA78EA0-FA35-44ED-B451-2040C73C79C2}" destId="{2F2CC011-69B4-4A1D-B30E-D98128604D26}" srcOrd="2" destOrd="0" presId="urn:microsoft.com/office/officeart/2005/8/layout/lProcess2"/>
    <dgm:cxn modelId="{8558DD0A-EC58-4DAC-AEA4-D578A3BDE289}" type="presParOf" srcId="{2F2CC011-69B4-4A1D-B30E-D98128604D26}" destId="{880C0CEC-B90C-4C0A-A8EA-0EC96A069284}" srcOrd="0" destOrd="0" presId="urn:microsoft.com/office/officeart/2005/8/layout/lProcess2"/>
    <dgm:cxn modelId="{D17F4640-B671-413B-820C-33DA7AF41D09}" type="presParOf" srcId="{880C0CEC-B90C-4C0A-A8EA-0EC96A069284}" destId="{1FB4AA82-ECDA-4469-BA9F-2A450F815DC7}" srcOrd="0" destOrd="0" presId="urn:microsoft.com/office/officeart/2005/8/layout/lProcess2"/>
    <dgm:cxn modelId="{4D1E433E-8107-4722-84AC-BE7368794DB3}" type="presParOf" srcId="{880C0CEC-B90C-4C0A-A8EA-0EC96A069284}" destId="{E8C21A04-2CF1-42AC-BF2F-EC0B8F53ABBF}" srcOrd="1" destOrd="0" presId="urn:microsoft.com/office/officeart/2005/8/layout/lProcess2"/>
    <dgm:cxn modelId="{7F4AA0A9-16D1-4A9A-8DB3-9A1006F91A54}" type="presParOf" srcId="{880C0CEC-B90C-4C0A-A8EA-0EC96A069284}" destId="{39B934D2-E422-4019-A493-58903B826CD7}" srcOrd="2" destOrd="0" presId="urn:microsoft.com/office/officeart/2005/8/layout/lProcess2"/>
    <dgm:cxn modelId="{6EE86AC3-BACF-4E1F-957F-14D3AA28DD7C}" type="presParOf" srcId="{880C0CEC-B90C-4C0A-A8EA-0EC96A069284}" destId="{2F1DCBE2-775A-43E8-91EA-92D1CA096CB5}" srcOrd="3" destOrd="0" presId="urn:microsoft.com/office/officeart/2005/8/layout/lProcess2"/>
    <dgm:cxn modelId="{6C20C3F3-1CBF-4E2E-A0C0-B52A26021CC1}" type="presParOf" srcId="{880C0CEC-B90C-4C0A-A8EA-0EC96A069284}" destId="{F1CE3540-B764-4180-9C2C-F4E7BD1CAA07}" srcOrd="4" destOrd="0" presId="urn:microsoft.com/office/officeart/2005/8/layout/lProcess2"/>
    <dgm:cxn modelId="{2192BA8E-B78A-4923-9E75-1186A5327EA6}" type="presParOf" srcId="{880C0CEC-B90C-4C0A-A8EA-0EC96A069284}" destId="{F7BBE5DC-56CF-4971-A969-38FBFFA8241F}" srcOrd="5" destOrd="0" presId="urn:microsoft.com/office/officeart/2005/8/layout/lProcess2"/>
    <dgm:cxn modelId="{27DEE56D-02F9-49E3-8E3C-D382F9C2A9BA}" type="presParOf" srcId="{880C0CEC-B90C-4C0A-A8EA-0EC96A069284}" destId="{096E4368-089B-42CE-8ACC-D432207E0D65}" srcOrd="6" destOrd="0" presId="urn:microsoft.com/office/officeart/2005/8/layout/lProcess2"/>
    <dgm:cxn modelId="{16DDB21C-CB37-4C21-9593-81306439DFB5}" type="presParOf" srcId="{4DD77EA5-0E19-4C88-AEC5-FDED7A5AB93F}" destId="{F1F9213C-E937-420B-9FAC-1710CB37504A}" srcOrd="3" destOrd="0" presId="urn:microsoft.com/office/officeart/2005/8/layout/lProcess2"/>
    <dgm:cxn modelId="{7AC3F849-FB88-4C08-BB22-0579736FFEB0}" type="presParOf" srcId="{4DD77EA5-0E19-4C88-AEC5-FDED7A5AB93F}" destId="{CAA1C3A4-59E0-4DD6-A5BD-08B789706E80}" srcOrd="4" destOrd="0" presId="urn:microsoft.com/office/officeart/2005/8/layout/lProcess2"/>
    <dgm:cxn modelId="{6BE2A33F-421A-4198-AEDE-7B013D1B82DC}" type="presParOf" srcId="{CAA1C3A4-59E0-4DD6-A5BD-08B789706E80}" destId="{345AD559-A8B0-41C6-96EF-D17DC055664F}" srcOrd="0" destOrd="0" presId="urn:microsoft.com/office/officeart/2005/8/layout/lProcess2"/>
    <dgm:cxn modelId="{2B575AE4-6702-417D-B41C-291E3CDEEB30}" type="presParOf" srcId="{CAA1C3A4-59E0-4DD6-A5BD-08B789706E80}" destId="{F1AB1581-2421-4EB3-96D6-06E5778388B3}" srcOrd="1" destOrd="0" presId="urn:microsoft.com/office/officeart/2005/8/layout/lProcess2"/>
    <dgm:cxn modelId="{B6C727DB-3D13-488D-9E32-8BD8867424C0}" type="presParOf" srcId="{CAA1C3A4-59E0-4DD6-A5BD-08B789706E80}" destId="{2C61433A-6266-42ED-B2E2-8414389BD082}" srcOrd="2" destOrd="0" presId="urn:microsoft.com/office/officeart/2005/8/layout/lProcess2"/>
    <dgm:cxn modelId="{06E6660D-2837-4FC8-BFE1-DCF5A3A42749}" type="presParOf" srcId="{2C61433A-6266-42ED-B2E2-8414389BD082}" destId="{39DB7248-72F2-4C39-AB3F-5D99CB490F8D}" srcOrd="0" destOrd="0" presId="urn:microsoft.com/office/officeart/2005/8/layout/lProcess2"/>
    <dgm:cxn modelId="{A9BF77A7-BC54-4470-99B0-E7C20F107D13}" type="presParOf" srcId="{39DB7248-72F2-4C39-AB3F-5D99CB490F8D}" destId="{01E840BD-C2B3-4679-B3DA-2E4A34AEB66B}" srcOrd="0" destOrd="0" presId="urn:microsoft.com/office/officeart/2005/8/layout/lProcess2"/>
    <dgm:cxn modelId="{B7255DAA-C2D3-46AA-9587-005BA8EE6A46}" type="presParOf" srcId="{39DB7248-72F2-4C39-AB3F-5D99CB490F8D}" destId="{F2A90457-748D-4517-B28A-171256F35941}" srcOrd="1" destOrd="0" presId="urn:microsoft.com/office/officeart/2005/8/layout/lProcess2"/>
    <dgm:cxn modelId="{9B0427F5-4832-4499-8F0B-0CC5C3EBA374}" type="presParOf" srcId="{39DB7248-72F2-4C39-AB3F-5D99CB490F8D}" destId="{DBAB4476-1CCD-4765-A784-F710E409FE30}" srcOrd="2" destOrd="0" presId="urn:microsoft.com/office/officeart/2005/8/layout/lProcess2"/>
    <dgm:cxn modelId="{347D2FF1-BD27-4EFF-BA8A-3DA3B07DF478}" type="presParOf" srcId="{39DB7248-72F2-4C39-AB3F-5D99CB490F8D}" destId="{B997E042-3F8B-4596-9100-1D0EBEA7FB47}" srcOrd="3" destOrd="0" presId="urn:microsoft.com/office/officeart/2005/8/layout/lProcess2"/>
    <dgm:cxn modelId="{7C4A3C02-F40C-4EF1-8BA7-D9A24AF0C10D}" type="presParOf" srcId="{39DB7248-72F2-4C39-AB3F-5D99CB490F8D}" destId="{E4E49BAB-6DE4-4311-B11A-0643873AD251}"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2ECA3-BD90-49AB-8164-C44A94F106BD}">
      <dsp:nvSpPr>
        <dsp:cNvPr id="0" name=""/>
        <dsp:cNvSpPr/>
      </dsp:nvSpPr>
      <dsp:spPr>
        <a:xfrm>
          <a:off x="5131" y="513176"/>
          <a:ext cx="1966989" cy="65259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tr-TR" sz="1800" kern="1200"/>
            <a:t>1- Maliyet</a:t>
          </a:r>
        </a:p>
      </dsp:txBody>
      <dsp:txXfrm>
        <a:off x="5131" y="513176"/>
        <a:ext cx="1966989" cy="652597"/>
      </dsp:txXfrm>
    </dsp:sp>
    <dsp:sp modelId="{71AF50B3-E5D3-4229-9CCD-C7FC4217B903}">
      <dsp:nvSpPr>
        <dsp:cNvPr id="0" name=""/>
        <dsp:cNvSpPr/>
      </dsp:nvSpPr>
      <dsp:spPr>
        <a:xfrm>
          <a:off x="5131" y="1165774"/>
          <a:ext cx="1966989"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err="1"/>
            <a:t>Lisanslama</a:t>
          </a:r>
          <a:r>
            <a:rPr lang="en-US" sz="1800" kern="1200" dirty="0"/>
            <a:t> </a:t>
          </a:r>
          <a:r>
            <a:rPr lang="en-US" sz="1800" kern="1200" dirty="0" err="1"/>
            <a:t>maliyetleri</a:t>
          </a:r>
          <a:r>
            <a:rPr lang="en-US" sz="1800" kern="1200" dirty="0"/>
            <a:t> </a:t>
          </a:r>
          <a:r>
            <a:rPr lang="en-US" sz="1800" kern="1200" dirty="0" err="1"/>
            <a:t>yoktur</a:t>
          </a:r>
          <a:r>
            <a:rPr lang="en-US" sz="1800" kern="1200" dirty="0"/>
            <a:t>. 3. </a:t>
          </a:r>
          <a:r>
            <a:rPr lang="en-US" sz="1800" kern="1200" dirty="0" err="1"/>
            <a:t>Kişilere</a:t>
          </a:r>
          <a:r>
            <a:rPr lang="en-US" sz="1800" kern="1200" dirty="0"/>
            <a:t> </a:t>
          </a:r>
          <a:r>
            <a:rPr lang="en-US" sz="1800" kern="1200" dirty="0" err="1"/>
            <a:t>bunun</a:t>
          </a:r>
          <a:r>
            <a:rPr lang="en-US" sz="1800" kern="1200" dirty="0"/>
            <a:t> </a:t>
          </a:r>
          <a:r>
            <a:rPr lang="en-US" sz="1800" kern="1200" dirty="0" err="1"/>
            <a:t>için</a:t>
          </a:r>
          <a:r>
            <a:rPr lang="en-US" sz="1800" kern="1200" dirty="0"/>
            <a:t> </a:t>
          </a:r>
          <a:r>
            <a:rPr lang="en-US" sz="1800" kern="1200" dirty="0" err="1"/>
            <a:t>bir</a:t>
          </a:r>
          <a:r>
            <a:rPr lang="en-US" sz="1800" kern="1200" dirty="0"/>
            <a:t> </a:t>
          </a:r>
          <a:r>
            <a:rPr lang="en-US" sz="1800" kern="1200" dirty="0" err="1"/>
            <a:t>ücret</a:t>
          </a:r>
          <a:r>
            <a:rPr lang="en-US" sz="1800" kern="1200" dirty="0"/>
            <a:t> </a:t>
          </a:r>
          <a:r>
            <a:rPr lang="en-US" sz="1800" kern="1200" dirty="0" err="1"/>
            <a:t>ödemezsiniz</a:t>
          </a:r>
          <a:r>
            <a:rPr lang="en-US" sz="1800" kern="1200" dirty="0"/>
            <a:t>. </a:t>
          </a:r>
          <a:endParaRPr lang="tr-TR" sz="1800" kern="1200" dirty="0"/>
        </a:p>
        <a:p>
          <a:pPr marL="171450" lvl="1" indent="-171450" algn="l" defTabSz="800100">
            <a:lnSpc>
              <a:spcPct val="90000"/>
            </a:lnSpc>
            <a:spcBef>
              <a:spcPct val="0"/>
            </a:spcBef>
            <a:spcAft>
              <a:spcPct val="15000"/>
            </a:spcAft>
            <a:buChar char="•"/>
          </a:pPr>
          <a:r>
            <a:rPr lang="en-US" sz="1800" kern="1200" dirty="0"/>
            <a:t>Açık </a:t>
          </a:r>
          <a:r>
            <a:rPr lang="en-US" sz="1800" kern="1200" dirty="0" err="1"/>
            <a:t>kaynak</a:t>
          </a:r>
          <a:r>
            <a:rPr lang="en-US" sz="1800" kern="1200" dirty="0"/>
            <a:t> </a:t>
          </a:r>
          <a:r>
            <a:rPr lang="en-US" sz="1800" kern="1200" dirty="0" err="1"/>
            <a:t>kodlu</a:t>
          </a:r>
          <a:r>
            <a:rPr lang="tr-TR" sz="1800" kern="1200" dirty="0"/>
            <a:t> </a:t>
          </a:r>
          <a:r>
            <a:rPr lang="en-US" sz="1800" kern="1200" dirty="0" err="1"/>
            <a:t>yazılımlarda</a:t>
          </a:r>
          <a:r>
            <a:rPr lang="en-US" sz="1800" kern="1200" dirty="0"/>
            <a:t> </a:t>
          </a:r>
          <a:r>
            <a:rPr lang="en-US" sz="1800" kern="1200" dirty="0" err="1"/>
            <a:t>genellikle</a:t>
          </a:r>
          <a:r>
            <a:rPr lang="en-US" sz="1800" kern="1200" dirty="0"/>
            <a:t> y</a:t>
          </a:r>
          <a:r>
            <a:rPr lang="tr-TR" sz="1800" kern="1200" dirty="0"/>
            <a:t>a</a:t>
          </a:r>
          <a:r>
            <a:rPr lang="en-US" sz="1800" kern="1200" dirty="0" err="1"/>
            <a:t>pılan</a:t>
          </a:r>
          <a:r>
            <a:rPr lang="en-US" sz="1800" kern="1200" dirty="0"/>
            <a:t> </a:t>
          </a:r>
          <a:r>
            <a:rPr lang="en-US" sz="1800" kern="1200" dirty="0" err="1"/>
            <a:t>iş</a:t>
          </a:r>
          <a:r>
            <a:rPr lang="en-US" sz="1800" kern="1200" dirty="0"/>
            <a:t> ve </a:t>
          </a:r>
          <a:r>
            <a:rPr lang="en-US" sz="1800" kern="1200" dirty="0" err="1"/>
            <a:t>destek</a:t>
          </a:r>
          <a:r>
            <a:rPr lang="en-US" sz="1800" kern="1200" dirty="0"/>
            <a:t> </a:t>
          </a:r>
          <a:r>
            <a:rPr lang="en-US" sz="1800" kern="1200" dirty="0" err="1"/>
            <a:t>için</a:t>
          </a:r>
          <a:r>
            <a:rPr lang="en-US" sz="1800" kern="1200" dirty="0"/>
            <a:t> para </a:t>
          </a:r>
          <a:r>
            <a:rPr lang="en-US" sz="1800" kern="1200" dirty="0" err="1"/>
            <a:t>ödersiniz</a:t>
          </a:r>
          <a:r>
            <a:rPr lang="en-US" sz="1800" kern="1200" dirty="0"/>
            <a:t>.</a:t>
          </a:r>
          <a:endParaRPr lang="tr-TR" sz="1800" kern="1200" dirty="0"/>
        </a:p>
      </dsp:txBody>
      <dsp:txXfrm>
        <a:off x="5131" y="1165774"/>
        <a:ext cx="1966989" cy="3557519"/>
      </dsp:txXfrm>
    </dsp:sp>
    <dsp:sp modelId="{1F4975F5-276F-43FF-8CD2-15E713DC735C}">
      <dsp:nvSpPr>
        <dsp:cNvPr id="0" name=""/>
        <dsp:cNvSpPr/>
      </dsp:nvSpPr>
      <dsp:spPr>
        <a:xfrm>
          <a:off x="2247499" y="513176"/>
          <a:ext cx="1966989" cy="65259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tr-TR" sz="1800" kern="1200"/>
            <a:t>2-Kalite ve Teknolojik Altyapı</a:t>
          </a:r>
        </a:p>
      </dsp:txBody>
      <dsp:txXfrm>
        <a:off x="2247499" y="513176"/>
        <a:ext cx="1966989" cy="652597"/>
      </dsp:txXfrm>
    </dsp:sp>
    <dsp:sp modelId="{0E479780-8BA7-4BF4-9DE0-34D362773411}">
      <dsp:nvSpPr>
        <dsp:cNvPr id="0" name=""/>
        <dsp:cNvSpPr/>
      </dsp:nvSpPr>
      <dsp:spPr>
        <a:xfrm>
          <a:off x="2247499" y="1165774"/>
          <a:ext cx="1966989"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tr-TR" sz="1800" kern="1200" dirty="0"/>
            <a:t>Bir firma ve altında çalışan birkaç geliştiricinin geliştirdiği bir yazılım mı yoksa dünya genelinde yüzlerce yazılımcının geliştirdiği bir yazılım mı?</a:t>
          </a:r>
        </a:p>
      </dsp:txBody>
      <dsp:txXfrm>
        <a:off x="2247499" y="1165774"/>
        <a:ext cx="1966989" cy="3557519"/>
      </dsp:txXfrm>
    </dsp:sp>
    <dsp:sp modelId="{6DA1F418-52D6-414F-8C59-F9FC04D6A4E6}">
      <dsp:nvSpPr>
        <dsp:cNvPr id="0" name=""/>
        <dsp:cNvSpPr/>
      </dsp:nvSpPr>
      <dsp:spPr>
        <a:xfrm>
          <a:off x="4489868" y="513176"/>
          <a:ext cx="1966989" cy="65259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tr-TR" sz="1800" kern="1200"/>
            <a:t>3-Güvenlik</a:t>
          </a:r>
        </a:p>
      </dsp:txBody>
      <dsp:txXfrm>
        <a:off x="4489868" y="513176"/>
        <a:ext cx="1966989" cy="652597"/>
      </dsp:txXfrm>
    </dsp:sp>
    <dsp:sp modelId="{EDE385B5-4F8B-40B5-BCDA-8A78B0469EBA}">
      <dsp:nvSpPr>
        <dsp:cNvPr id="0" name=""/>
        <dsp:cNvSpPr/>
      </dsp:nvSpPr>
      <dsp:spPr>
        <a:xfrm>
          <a:off x="4489868" y="1165774"/>
          <a:ext cx="1966989"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Açık Kaynak Yazılımdaki hatalar genellikle kısa sürede düzeltilir. Çünkü toplulukta daha fazla insanın olması, daha hızlı yanıt oranları anlamına gelir. </a:t>
          </a:r>
          <a:endParaRPr lang="tr-TR" sz="1800" kern="1200"/>
        </a:p>
      </dsp:txBody>
      <dsp:txXfrm>
        <a:off x="4489868" y="1165774"/>
        <a:ext cx="1966989" cy="3557519"/>
      </dsp:txXfrm>
    </dsp:sp>
    <dsp:sp modelId="{A76C61CD-1DB2-4AA9-8554-92E726CDBB09}">
      <dsp:nvSpPr>
        <dsp:cNvPr id="0" name=""/>
        <dsp:cNvSpPr/>
      </dsp:nvSpPr>
      <dsp:spPr>
        <a:xfrm>
          <a:off x="6732236" y="513176"/>
          <a:ext cx="1966989" cy="65259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tr-TR" sz="1800" kern="1200"/>
            <a:t>4- Esneklik</a:t>
          </a:r>
        </a:p>
      </dsp:txBody>
      <dsp:txXfrm>
        <a:off x="6732236" y="513176"/>
        <a:ext cx="1966989" cy="652597"/>
      </dsp:txXfrm>
    </dsp:sp>
    <dsp:sp modelId="{4F2CD646-C428-42BC-BE09-6C0EF4AB078F}">
      <dsp:nvSpPr>
        <dsp:cNvPr id="0" name=""/>
        <dsp:cNvSpPr/>
      </dsp:nvSpPr>
      <dsp:spPr>
        <a:xfrm>
          <a:off x="6732236" y="1165774"/>
          <a:ext cx="1966989"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Yazılımın ve ihtiyacınız olan donanımın herhangi bir sürümünü veya yapısını kullanma olanağına sahipsiniz. Canınız ne zaman isterse o zaman yükseltirsiniz.</a:t>
          </a:r>
          <a:endParaRPr lang="tr-TR" sz="1800" kern="1200"/>
        </a:p>
      </dsp:txBody>
      <dsp:txXfrm>
        <a:off x="6732236" y="1165774"/>
        <a:ext cx="1966989" cy="3557519"/>
      </dsp:txXfrm>
    </dsp:sp>
    <dsp:sp modelId="{5947EEEB-FFE7-4114-BC3E-30568008776A}">
      <dsp:nvSpPr>
        <dsp:cNvPr id="0" name=""/>
        <dsp:cNvSpPr/>
      </dsp:nvSpPr>
      <dsp:spPr>
        <a:xfrm>
          <a:off x="8974604" y="513176"/>
          <a:ext cx="1966989" cy="65259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tr-TR" sz="1800" kern="1200"/>
            <a:t>5- Destek</a:t>
          </a:r>
        </a:p>
      </dsp:txBody>
      <dsp:txXfrm>
        <a:off x="8974604" y="513176"/>
        <a:ext cx="1966989" cy="652597"/>
      </dsp:txXfrm>
    </dsp:sp>
    <dsp:sp modelId="{15A7424E-B81E-4ADE-91EB-749CCA9F04EB}">
      <dsp:nvSpPr>
        <dsp:cNvPr id="0" name=""/>
        <dsp:cNvSpPr/>
      </dsp:nvSpPr>
      <dsp:spPr>
        <a:xfrm>
          <a:off x="8974604" y="1165774"/>
          <a:ext cx="1966989"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Tek </a:t>
          </a:r>
          <a:r>
            <a:rPr lang="en-US" sz="1800" kern="1200" dirty="0" err="1"/>
            <a:t>bir</a:t>
          </a:r>
          <a:r>
            <a:rPr lang="en-US" sz="1800" kern="1200" dirty="0"/>
            <a:t> </a:t>
          </a:r>
          <a:r>
            <a:rPr lang="en-US" sz="1800" kern="1200" dirty="0" err="1"/>
            <a:t>firmaya</a:t>
          </a:r>
          <a:r>
            <a:rPr lang="en-US" sz="1800" kern="1200" dirty="0"/>
            <a:t> </a:t>
          </a:r>
          <a:r>
            <a:rPr lang="en-US" sz="1800" kern="1200" dirty="0" err="1"/>
            <a:t>bağlı</a:t>
          </a:r>
          <a:r>
            <a:rPr lang="en-US" sz="1800" kern="1200" dirty="0"/>
            <a:t> </a:t>
          </a:r>
          <a:r>
            <a:rPr lang="en-US" sz="1800" kern="1200" dirty="0" err="1"/>
            <a:t>kalmazsınız</a:t>
          </a:r>
          <a:r>
            <a:rPr lang="en-US" sz="1800" kern="1200" dirty="0"/>
            <a:t>.</a:t>
          </a:r>
          <a:endParaRPr lang="tr-TR" sz="1800" kern="1200" dirty="0"/>
        </a:p>
        <a:p>
          <a:pPr marL="171450" lvl="1" indent="-171450" algn="l" defTabSz="800100">
            <a:lnSpc>
              <a:spcPct val="90000"/>
            </a:lnSpc>
            <a:spcBef>
              <a:spcPct val="0"/>
            </a:spcBef>
            <a:spcAft>
              <a:spcPct val="15000"/>
            </a:spcAft>
            <a:buChar char="•"/>
          </a:pPr>
          <a:endParaRPr lang="tr-TR" sz="1800" kern="1200" dirty="0"/>
        </a:p>
        <a:p>
          <a:pPr marL="171450" lvl="1" indent="-171450" algn="l" defTabSz="800100">
            <a:lnSpc>
              <a:spcPct val="90000"/>
            </a:lnSpc>
            <a:spcBef>
              <a:spcPct val="0"/>
            </a:spcBef>
            <a:spcAft>
              <a:spcPct val="15000"/>
            </a:spcAft>
            <a:buChar char="•"/>
          </a:pPr>
          <a:r>
            <a:rPr lang="tr-TR" sz="1800" kern="1200" dirty="0"/>
            <a:t>Firma çekildi destek yok gibi durumlarla karşılaşmazsınız.</a:t>
          </a:r>
        </a:p>
      </dsp:txBody>
      <dsp:txXfrm>
        <a:off x="8974604" y="1165774"/>
        <a:ext cx="1966989" cy="35575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A308AF-D10A-4974-AD45-C7DB10E6489E}">
      <dsp:nvSpPr>
        <dsp:cNvPr id="0" name=""/>
        <dsp:cNvSpPr/>
      </dsp:nvSpPr>
      <dsp:spPr>
        <a:xfrm>
          <a:off x="1483276" y="-79685"/>
          <a:ext cx="6210576" cy="6210576"/>
        </a:xfrm>
        <a:prstGeom prst="circularArrow">
          <a:avLst>
            <a:gd name="adj1" fmla="val 5544"/>
            <a:gd name="adj2" fmla="val 330680"/>
            <a:gd name="adj3" fmla="val 14847544"/>
            <a:gd name="adj4" fmla="val 16762468"/>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A1AA3AA-608A-4B0C-835F-AB90A2E18850}">
      <dsp:nvSpPr>
        <dsp:cNvPr id="0" name=""/>
        <dsp:cNvSpPr/>
      </dsp:nvSpPr>
      <dsp:spPr>
        <a:xfrm>
          <a:off x="3852557" y="3384"/>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tr-TR" sz="1800" b="0" kern="1200"/>
            <a:t>Dolaşım</a:t>
          </a:r>
          <a:endParaRPr lang="en-US" sz="1800" b="0" kern="1200"/>
        </a:p>
      </dsp:txBody>
      <dsp:txXfrm>
        <a:off x="3888486" y="39313"/>
        <a:ext cx="1400157" cy="664149"/>
      </dsp:txXfrm>
    </dsp:sp>
    <dsp:sp modelId="{2177043C-EE1D-41A1-B513-C6E9393B2680}">
      <dsp:nvSpPr>
        <dsp:cNvPr id="0" name=""/>
        <dsp:cNvSpPr/>
      </dsp:nvSpPr>
      <dsp:spPr>
        <a:xfrm>
          <a:off x="5409267" y="509190"/>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a:t>Kullanıcılar</a:t>
          </a:r>
          <a:endParaRPr lang="en-US" sz="1800" b="0" kern="1200"/>
        </a:p>
      </dsp:txBody>
      <dsp:txXfrm>
        <a:off x="5445196" y="545119"/>
        <a:ext cx="1400157" cy="664149"/>
      </dsp:txXfrm>
    </dsp:sp>
    <dsp:sp modelId="{39EFEB31-B1D1-4B49-AD89-5A9C849C57FD}">
      <dsp:nvSpPr>
        <dsp:cNvPr id="0" name=""/>
        <dsp:cNvSpPr/>
      </dsp:nvSpPr>
      <dsp:spPr>
        <a:xfrm>
          <a:off x="6371367" y="1833407"/>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a:t>Kataloglama</a:t>
          </a:r>
          <a:endParaRPr lang="en-US" sz="1800" b="0" kern="1200"/>
        </a:p>
      </dsp:txBody>
      <dsp:txXfrm>
        <a:off x="6407296" y="1869336"/>
        <a:ext cx="1400157" cy="664149"/>
      </dsp:txXfrm>
    </dsp:sp>
    <dsp:sp modelId="{C9C376D5-D326-4692-A063-1B64B8F00758}">
      <dsp:nvSpPr>
        <dsp:cNvPr id="0" name=""/>
        <dsp:cNvSpPr/>
      </dsp:nvSpPr>
      <dsp:spPr>
        <a:xfrm>
          <a:off x="6371367" y="3470229"/>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dirty="0"/>
            <a:t>Otorite</a:t>
          </a:r>
          <a:endParaRPr lang="en-US" sz="1800" b="0" kern="1200" dirty="0"/>
        </a:p>
      </dsp:txBody>
      <dsp:txXfrm>
        <a:off x="6407296" y="3506158"/>
        <a:ext cx="1400157" cy="664149"/>
      </dsp:txXfrm>
    </dsp:sp>
    <dsp:sp modelId="{EB309B99-9F62-4D4E-92AF-DAA8CF5F9A99}">
      <dsp:nvSpPr>
        <dsp:cNvPr id="0" name=""/>
        <dsp:cNvSpPr/>
      </dsp:nvSpPr>
      <dsp:spPr>
        <a:xfrm>
          <a:off x="5409267" y="4794445"/>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a:t>Süreli Yayınlar</a:t>
          </a:r>
          <a:endParaRPr lang="en-US" sz="1800" b="0" kern="1200"/>
        </a:p>
      </dsp:txBody>
      <dsp:txXfrm>
        <a:off x="5445196" y="4830374"/>
        <a:ext cx="1400157" cy="664149"/>
      </dsp:txXfrm>
    </dsp:sp>
    <dsp:sp modelId="{D971D607-24AE-4772-A12E-FD1219F31DE4}">
      <dsp:nvSpPr>
        <dsp:cNvPr id="0" name=""/>
        <dsp:cNvSpPr/>
      </dsp:nvSpPr>
      <dsp:spPr>
        <a:xfrm>
          <a:off x="3852557" y="5300251"/>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a:t>Araçlar</a:t>
          </a:r>
          <a:endParaRPr lang="en-US" sz="1800" b="0" kern="1200"/>
        </a:p>
      </dsp:txBody>
      <dsp:txXfrm>
        <a:off x="3888486" y="5336180"/>
        <a:ext cx="1400157" cy="664149"/>
      </dsp:txXfrm>
    </dsp:sp>
    <dsp:sp modelId="{3588F2A6-7473-4F25-B3EE-35322B52CD4C}">
      <dsp:nvSpPr>
        <dsp:cNvPr id="0" name=""/>
        <dsp:cNvSpPr/>
      </dsp:nvSpPr>
      <dsp:spPr>
        <a:xfrm>
          <a:off x="2295847" y="4794445"/>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a:t>Sağlama</a:t>
          </a:r>
          <a:endParaRPr lang="en-US" sz="1800" b="0" kern="1200"/>
        </a:p>
      </dsp:txBody>
      <dsp:txXfrm>
        <a:off x="2331776" y="4830374"/>
        <a:ext cx="1400157" cy="664149"/>
      </dsp:txXfrm>
    </dsp:sp>
    <dsp:sp modelId="{E65162C0-9CB5-416E-953E-1457EA57DF1C}">
      <dsp:nvSpPr>
        <dsp:cNvPr id="0" name=""/>
        <dsp:cNvSpPr/>
      </dsp:nvSpPr>
      <dsp:spPr>
        <a:xfrm>
          <a:off x="1333747" y="3470229"/>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a:t>Yönetim</a:t>
          </a:r>
          <a:endParaRPr lang="en-US" sz="1800" b="0" kern="1200"/>
        </a:p>
      </dsp:txBody>
      <dsp:txXfrm>
        <a:off x="1369676" y="3506158"/>
        <a:ext cx="1400157" cy="664149"/>
      </dsp:txXfrm>
    </dsp:sp>
    <dsp:sp modelId="{7EEB2E31-55CD-4701-B75A-968265BE7956}">
      <dsp:nvSpPr>
        <dsp:cNvPr id="0" name=""/>
        <dsp:cNvSpPr/>
      </dsp:nvSpPr>
      <dsp:spPr>
        <a:xfrm>
          <a:off x="1333747" y="1833407"/>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dirty="0"/>
            <a:t>Raporlama</a:t>
          </a:r>
          <a:endParaRPr lang="en-US" sz="1800" b="0" kern="1200" dirty="0"/>
        </a:p>
      </dsp:txBody>
      <dsp:txXfrm>
        <a:off x="1369676" y="1869336"/>
        <a:ext cx="1400157" cy="664149"/>
      </dsp:txXfrm>
    </dsp:sp>
    <dsp:sp modelId="{6875D722-C080-4814-BE7C-9062CF4EA17D}">
      <dsp:nvSpPr>
        <dsp:cNvPr id="0" name=""/>
        <dsp:cNvSpPr/>
      </dsp:nvSpPr>
      <dsp:spPr>
        <a:xfrm>
          <a:off x="2295847" y="509190"/>
          <a:ext cx="1472015" cy="7360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kern="1200" dirty="0"/>
            <a:t>E-Kaynak Yönetimi</a:t>
          </a:r>
          <a:endParaRPr lang="en-US" sz="1800" b="0" kern="1200" dirty="0"/>
        </a:p>
      </dsp:txBody>
      <dsp:txXfrm>
        <a:off x="2331776" y="545119"/>
        <a:ext cx="1400157" cy="6641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A0DD0-0744-46C5-99F8-F536103A54DD}">
      <dsp:nvSpPr>
        <dsp:cNvPr id="0" name=""/>
        <dsp:cNvSpPr/>
      </dsp:nvSpPr>
      <dsp:spPr>
        <a:xfrm>
          <a:off x="1218" y="0"/>
          <a:ext cx="3167259" cy="471296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cap="all">
              <a:latin typeface="Abadi"/>
            </a:rPr>
            <a:t>KATALOGLAMA MODÜLÜ</a:t>
          </a:r>
          <a:endParaRPr lang="tr-TR" sz="1800" kern="1200">
            <a:latin typeface="Abadi"/>
          </a:endParaRPr>
        </a:p>
      </dsp:txBody>
      <dsp:txXfrm>
        <a:off x="1218" y="0"/>
        <a:ext cx="3167259" cy="1413890"/>
      </dsp:txXfrm>
    </dsp:sp>
    <dsp:sp modelId="{D534C976-7037-4DCA-A828-7F439C3BE390}">
      <dsp:nvSpPr>
        <dsp:cNvPr id="0" name=""/>
        <dsp:cNvSpPr/>
      </dsp:nvSpPr>
      <dsp:spPr>
        <a:xfrm>
          <a:off x="317944" y="1414005"/>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Bibliyografik</a:t>
          </a:r>
          <a:r>
            <a:rPr lang="en-US" sz="1800" kern="1200">
              <a:latin typeface="Abadi"/>
            </a:rPr>
            <a:t> </a:t>
          </a:r>
          <a:r>
            <a:rPr lang="en-US" sz="1800" kern="1200" err="1">
              <a:latin typeface="Abadi"/>
            </a:rPr>
            <a:t>kayıt</a:t>
          </a:r>
          <a:r>
            <a:rPr lang="en-US" sz="1800" kern="1200">
              <a:latin typeface="Abadi"/>
            </a:rPr>
            <a:t> </a:t>
          </a:r>
          <a:r>
            <a:rPr lang="en-US" sz="1800" kern="1200" err="1">
              <a:latin typeface="Abadi"/>
            </a:rPr>
            <a:t>oluşturma</a:t>
          </a:r>
          <a:r>
            <a:rPr lang="en-US" sz="1800" kern="1200">
              <a:latin typeface="Abadi"/>
            </a:rPr>
            <a:t> - </a:t>
          </a:r>
          <a:r>
            <a:rPr lang="en-US" sz="1800" kern="1200" err="1">
              <a:latin typeface="Abadi"/>
            </a:rPr>
            <a:t>düzenleme</a:t>
          </a:r>
          <a:endParaRPr lang="tr-TR" sz="1800" kern="1200">
            <a:latin typeface="Abadi"/>
          </a:endParaRPr>
        </a:p>
      </dsp:txBody>
      <dsp:txXfrm>
        <a:off x="338053" y="1434114"/>
        <a:ext cx="2493589" cy="646361"/>
      </dsp:txXfrm>
    </dsp:sp>
    <dsp:sp modelId="{A2A3E838-5463-41FC-A6DD-28CE4C70E580}">
      <dsp:nvSpPr>
        <dsp:cNvPr id="0" name=""/>
        <dsp:cNvSpPr/>
      </dsp:nvSpPr>
      <dsp:spPr>
        <a:xfrm>
          <a:off x="317944" y="2206212"/>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err="1">
              <a:latin typeface="Abadi"/>
            </a:rPr>
            <a:t>Materyal</a:t>
          </a:r>
          <a:r>
            <a:rPr lang="en-US" sz="1800" kern="1200">
              <a:latin typeface="Abadi"/>
            </a:rPr>
            <a:t> </a:t>
          </a:r>
          <a:r>
            <a:rPr lang="en-US" sz="1800" kern="1200" err="1">
              <a:latin typeface="Abadi"/>
            </a:rPr>
            <a:t>ekleme</a:t>
          </a:r>
          <a:r>
            <a:rPr lang="en-US" sz="1800" kern="1200">
              <a:latin typeface="Abadi"/>
            </a:rPr>
            <a:t> - </a:t>
          </a:r>
          <a:r>
            <a:rPr lang="en-US" sz="1800" kern="1200" err="1">
              <a:latin typeface="Abadi"/>
            </a:rPr>
            <a:t>silme</a:t>
          </a:r>
          <a:endParaRPr lang="tr-TR" sz="1800" kern="1200">
            <a:latin typeface="Abadi"/>
          </a:endParaRPr>
        </a:p>
      </dsp:txBody>
      <dsp:txXfrm>
        <a:off x="338053" y="2226321"/>
        <a:ext cx="2493589" cy="646361"/>
      </dsp:txXfrm>
    </dsp:sp>
    <dsp:sp modelId="{6837A5A6-EEF0-446E-967B-59C632520900}">
      <dsp:nvSpPr>
        <dsp:cNvPr id="0" name=""/>
        <dsp:cNvSpPr/>
      </dsp:nvSpPr>
      <dsp:spPr>
        <a:xfrm>
          <a:off x="317944" y="2998418"/>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a:latin typeface="Abadi"/>
            </a:rPr>
            <a:t>MARC </a:t>
          </a:r>
          <a:r>
            <a:rPr lang="en-US" sz="1800" kern="1200" err="1">
              <a:latin typeface="Abadi"/>
            </a:rPr>
            <a:t>çerçevesi</a:t>
          </a:r>
          <a:r>
            <a:rPr lang="en-US" sz="1800" kern="1200">
              <a:latin typeface="Abadi"/>
            </a:rPr>
            <a:t> </a:t>
          </a:r>
          <a:r>
            <a:rPr lang="en-US" sz="1800" kern="1200" err="1">
              <a:latin typeface="Abadi"/>
            </a:rPr>
            <a:t>oluşturma</a:t>
          </a:r>
          <a:endParaRPr lang="tr-TR" sz="1800" kern="1200">
            <a:latin typeface="Abadi"/>
          </a:endParaRPr>
        </a:p>
      </dsp:txBody>
      <dsp:txXfrm>
        <a:off x="338053" y="3018527"/>
        <a:ext cx="2493589" cy="646361"/>
      </dsp:txXfrm>
    </dsp:sp>
    <dsp:sp modelId="{D2DDB37D-1D34-460D-9598-4697862E3801}">
      <dsp:nvSpPr>
        <dsp:cNvPr id="0" name=""/>
        <dsp:cNvSpPr/>
      </dsp:nvSpPr>
      <dsp:spPr>
        <a:xfrm>
          <a:off x="317944" y="3790625"/>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a:latin typeface="Abadi"/>
            </a:rPr>
            <a:t>Z39.50 </a:t>
          </a:r>
          <a:r>
            <a:rPr lang="en-US" sz="1800" kern="1200" err="1">
              <a:latin typeface="Abadi"/>
            </a:rPr>
            <a:t>protokolü</a:t>
          </a:r>
          <a:r>
            <a:rPr lang="en-US" sz="1800" kern="1200">
              <a:latin typeface="Abadi"/>
            </a:rPr>
            <a:t> </a:t>
          </a:r>
          <a:r>
            <a:rPr lang="en-US" sz="1800" kern="1200" err="1">
              <a:latin typeface="Abadi"/>
            </a:rPr>
            <a:t>ile</a:t>
          </a:r>
          <a:r>
            <a:rPr lang="en-US" sz="1800" kern="1200">
              <a:latin typeface="Abadi"/>
            </a:rPr>
            <a:t> </a:t>
          </a:r>
          <a:r>
            <a:rPr lang="en-US" sz="1800" kern="1200" err="1">
              <a:latin typeface="Abadi"/>
            </a:rPr>
            <a:t>kayıt</a:t>
          </a:r>
          <a:r>
            <a:rPr lang="en-US" sz="1800" kern="1200">
              <a:latin typeface="Abadi"/>
            </a:rPr>
            <a:t> </a:t>
          </a:r>
          <a:r>
            <a:rPr lang="en-US" sz="1800" kern="1200" err="1">
              <a:latin typeface="Abadi"/>
            </a:rPr>
            <a:t>çekme</a:t>
          </a:r>
          <a:endParaRPr lang="tr-TR" sz="1800" kern="1200" err="1">
            <a:latin typeface="Abadi"/>
          </a:endParaRPr>
        </a:p>
      </dsp:txBody>
      <dsp:txXfrm>
        <a:off x="338053" y="3810734"/>
        <a:ext cx="2493589" cy="646361"/>
      </dsp:txXfrm>
    </dsp:sp>
    <dsp:sp modelId="{287BF216-9BB6-4EE4-8AAD-FFC9706C70E1}">
      <dsp:nvSpPr>
        <dsp:cNvPr id="0" name=""/>
        <dsp:cNvSpPr/>
      </dsp:nvSpPr>
      <dsp:spPr>
        <a:xfrm>
          <a:off x="3406021" y="0"/>
          <a:ext cx="3167259" cy="471296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latin typeface="Montserrat"/>
            </a:rPr>
            <a:t>DOLAŞIM MODÜLÜ</a:t>
          </a:r>
          <a:endParaRPr lang="tr-TR" sz="1800" kern="1200">
            <a:latin typeface="Montserrat"/>
          </a:endParaRPr>
        </a:p>
      </dsp:txBody>
      <dsp:txXfrm>
        <a:off x="3406021" y="0"/>
        <a:ext cx="3167259" cy="1413890"/>
      </dsp:txXfrm>
    </dsp:sp>
    <dsp:sp modelId="{7ED66952-CBE2-47EF-8FDA-0F77A9B99B6A}">
      <dsp:nvSpPr>
        <dsp:cNvPr id="0" name=""/>
        <dsp:cNvSpPr/>
      </dsp:nvSpPr>
      <dsp:spPr>
        <a:xfrm>
          <a:off x="3722747" y="1414005"/>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Dolaşım</a:t>
          </a:r>
          <a:r>
            <a:rPr lang="en-US" sz="1800" kern="1200">
              <a:latin typeface="Abadi"/>
            </a:rPr>
            <a:t> </a:t>
          </a:r>
          <a:r>
            <a:rPr lang="tr-TR" sz="1800" kern="1200">
              <a:latin typeface="Abadi"/>
            </a:rPr>
            <a:t>işlemleri </a:t>
          </a:r>
          <a:r>
            <a:rPr lang="en-US" sz="1800" kern="1200">
              <a:latin typeface="Abadi"/>
            </a:rPr>
            <a:t> </a:t>
          </a:r>
          <a:endParaRPr lang="tr-TR" sz="1800" kern="1200">
            <a:latin typeface="Abadi"/>
          </a:endParaRPr>
        </a:p>
      </dsp:txBody>
      <dsp:txXfrm>
        <a:off x="3742856" y="1434114"/>
        <a:ext cx="2493589" cy="646361"/>
      </dsp:txXfrm>
    </dsp:sp>
    <dsp:sp modelId="{C5E3ABFB-3C82-4446-87B2-C6E1C638FB36}">
      <dsp:nvSpPr>
        <dsp:cNvPr id="0" name=""/>
        <dsp:cNvSpPr/>
      </dsp:nvSpPr>
      <dsp:spPr>
        <a:xfrm>
          <a:off x="3722747" y="2206212"/>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Dolaşım</a:t>
          </a:r>
          <a:r>
            <a:rPr lang="en-US" sz="1800" kern="1200">
              <a:latin typeface="Abadi"/>
            </a:rPr>
            <a:t> </a:t>
          </a:r>
          <a:r>
            <a:rPr lang="en-US" sz="1800" kern="1200" err="1">
              <a:latin typeface="Abadi"/>
            </a:rPr>
            <a:t>raporlarına</a:t>
          </a:r>
          <a:r>
            <a:rPr lang="en-US" sz="1800" kern="1200">
              <a:latin typeface="Abadi"/>
            </a:rPr>
            <a:t> </a:t>
          </a:r>
          <a:r>
            <a:rPr lang="en-US" sz="1800" kern="1200" err="1">
              <a:latin typeface="Abadi"/>
            </a:rPr>
            <a:t>hızlı</a:t>
          </a:r>
          <a:r>
            <a:rPr lang="en-US" sz="1800" kern="1200">
              <a:latin typeface="Abadi"/>
            </a:rPr>
            <a:t> </a:t>
          </a:r>
          <a:r>
            <a:rPr lang="en-US" sz="1800" kern="1200" err="1">
              <a:latin typeface="Abadi"/>
            </a:rPr>
            <a:t>erişim</a:t>
          </a:r>
          <a:endParaRPr lang="tr-TR" sz="1800" kern="1200">
            <a:latin typeface="Abadi"/>
          </a:endParaRPr>
        </a:p>
      </dsp:txBody>
      <dsp:txXfrm>
        <a:off x="3742856" y="2226321"/>
        <a:ext cx="2493589" cy="646361"/>
      </dsp:txXfrm>
    </dsp:sp>
    <dsp:sp modelId="{8BD89C7B-4484-4D66-852A-B9B3E6268DBC}">
      <dsp:nvSpPr>
        <dsp:cNvPr id="0" name=""/>
        <dsp:cNvSpPr/>
      </dsp:nvSpPr>
      <dsp:spPr>
        <a:xfrm>
          <a:off x="3722747" y="2998418"/>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Çevrim</a:t>
          </a:r>
          <a:r>
            <a:rPr lang="tr-TR" sz="1800" kern="1200">
              <a:latin typeface="Abadi"/>
            </a:rPr>
            <a:t> dışı dolaşım özelliği</a:t>
          </a:r>
        </a:p>
      </dsp:txBody>
      <dsp:txXfrm>
        <a:off x="3742856" y="3018527"/>
        <a:ext cx="2493589" cy="646361"/>
      </dsp:txXfrm>
    </dsp:sp>
    <dsp:sp modelId="{3840C504-EE30-4ED9-A915-9637AB5B67A9}">
      <dsp:nvSpPr>
        <dsp:cNvPr id="0" name=""/>
        <dsp:cNvSpPr/>
      </dsp:nvSpPr>
      <dsp:spPr>
        <a:xfrm>
          <a:off x="3722747" y="3790625"/>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Clr>
              <a:srgbClr val="FFFFFF"/>
            </a:buClr>
            <a:buFont typeface="Arial" panose="020B0604020202020204" pitchFamily="34" charset="0"/>
            <a:buNone/>
          </a:pPr>
          <a:r>
            <a:rPr lang="tr-TR" sz="1800" kern="1200">
              <a:latin typeface="Abadi"/>
            </a:rPr>
            <a:t>İşlemlerin tek noktadan yapılması </a:t>
          </a:r>
        </a:p>
      </dsp:txBody>
      <dsp:txXfrm>
        <a:off x="3742856" y="3810734"/>
        <a:ext cx="2493589" cy="646361"/>
      </dsp:txXfrm>
    </dsp:sp>
    <dsp:sp modelId="{1CB5EFC9-95A1-4850-BE4B-E3CBD314AADE}">
      <dsp:nvSpPr>
        <dsp:cNvPr id="0" name=""/>
        <dsp:cNvSpPr/>
      </dsp:nvSpPr>
      <dsp:spPr>
        <a:xfrm>
          <a:off x="6810825" y="0"/>
          <a:ext cx="3167259" cy="471296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Clr>
              <a:srgbClr val="FFFFFF"/>
            </a:buClr>
            <a:buFont typeface="Arial" panose="020B0604020202020204" pitchFamily="34" charset="0"/>
            <a:buNone/>
          </a:pPr>
          <a:r>
            <a:rPr lang="en-US" sz="1800" b="1" kern="1200">
              <a:latin typeface="Montserrat"/>
            </a:rPr>
            <a:t>SÜRELİ YAYINLAR MODÜLÜ</a:t>
          </a:r>
          <a:endParaRPr lang="tr-TR" sz="1800" kern="1200">
            <a:latin typeface="Montserrat"/>
          </a:endParaRPr>
        </a:p>
      </dsp:txBody>
      <dsp:txXfrm>
        <a:off x="6810825" y="0"/>
        <a:ext cx="3167259" cy="1413890"/>
      </dsp:txXfrm>
    </dsp:sp>
    <dsp:sp modelId="{3CAFBB31-6FF1-4146-9BDC-C70D384C3D9B}">
      <dsp:nvSpPr>
        <dsp:cNvPr id="0" name=""/>
        <dsp:cNvSpPr/>
      </dsp:nvSpPr>
      <dsp:spPr>
        <a:xfrm>
          <a:off x="7127551" y="1414005"/>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Süreli</a:t>
          </a:r>
          <a:r>
            <a:rPr lang="en-US" sz="1800" kern="1200">
              <a:latin typeface="Abadi"/>
            </a:rPr>
            <a:t> </a:t>
          </a:r>
          <a:r>
            <a:rPr lang="en-US" sz="1800" kern="1200" err="1">
              <a:latin typeface="Abadi"/>
            </a:rPr>
            <a:t>yayınlara</a:t>
          </a:r>
          <a:r>
            <a:rPr lang="en-US" sz="1800" kern="1200">
              <a:latin typeface="Abadi"/>
            </a:rPr>
            <a:t> </a:t>
          </a:r>
          <a:r>
            <a:rPr lang="en-US" sz="1800" kern="1200" err="1">
              <a:latin typeface="Abadi"/>
            </a:rPr>
            <a:t>ait</a:t>
          </a:r>
          <a:r>
            <a:rPr lang="en-US" sz="1800" kern="1200">
              <a:latin typeface="Abadi"/>
            </a:rPr>
            <a:t> </a:t>
          </a:r>
          <a:r>
            <a:rPr lang="en-US" sz="1800" kern="1200" err="1">
              <a:latin typeface="Abadi"/>
            </a:rPr>
            <a:t>tüm</a:t>
          </a:r>
          <a:r>
            <a:rPr lang="en-US" sz="1800" kern="1200">
              <a:latin typeface="Abadi"/>
            </a:rPr>
            <a:t> </a:t>
          </a:r>
          <a:r>
            <a:rPr lang="en-US" sz="1800" kern="1200" err="1">
              <a:latin typeface="Abadi"/>
            </a:rPr>
            <a:t>işlemler</a:t>
          </a:r>
          <a:r>
            <a:rPr lang="en-US" sz="1800" kern="1200">
              <a:latin typeface="Abadi"/>
            </a:rPr>
            <a:t> </a:t>
          </a:r>
          <a:endParaRPr lang="tr-TR" sz="1800" kern="1200">
            <a:latin typeface="Abadi"/>
          </a:endParaRPr>
        </a:p>
      </dsp:txBody>
      <dsp:txXfrm>
        <a:off x="7147660" y="1434114"/>
        <a:ext cx="2493589" cy="646361"/>
      </dsp:txXfrm>
    </dsp:sp>
    <dsp:sp modelId="{EEF50BE7-8C0A-47BE-9778-550D2511FF30}">
      <dsp:nvSpPr>
        <dsp:cNvPr id="0" name=""/>
        <dsp:cNvSpPr/>
      </dsp:nvSpPr>
      <dsp:spPr>
        <a:xfrm>
          <a:off x="7127551" y="2206212"/>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Süreli</a:t>
          </a:r>
          <a:r>
            <a:rPr lang="en-US" sz="1800" kern="1200">
              <a:latin typeface="Abadi"/>
            </a:rPr>
            <a:t> </a:t>
          </a:r>
          <a:r>
            <a:rPr lang="en-US" sz="1800" kern="1200" err="1">
              <a:latin typeface="Abadi"/>
            </a:rPr>
            <a:t>yayın</a:t>
          </a:r>
          <a:r>
            <a:rPr lang="en-US" sz="1800" kern="1200">
              <a:latin typeface="Abadi"/>
            </a:rPr>
            <a:t> </a:t>
          </a:r>
          <a:r>
            <a:rPr lang="en-US" sz="1800" kern="1200" err="1">
              <a:latin typeface="Abadi"/>
            </a:rPr>
            <a:t>aboneliği</a:t>
          </a:r>
          <a:r>
            <a:rPr lang="en-US" sz="1800" kern="1200">
              <a:latin typeface="Abadi"/>
            </a:rPr>
            <a:t> </a:t>
          </a:r>
          <a:r>
            <a:rPr lang="en-US" sz="1800" kern="1200" err="1">
              <a:latin typeface="Abadi"/>
            </a:rPr>
            <a:t>ekleme</a:t>
          </a:r>
          <a:r>
            <a:rPr lang="en-US" sz="1800" kern="1200">
              <a:latin typeface="Abadi"/>
            </a:rPr>
            <a:t> </a:t>
          </a:r>
          <a:endParaRPr lang="tr-TR" sz="1800" kern="1200">
            <a:latin typeface="Abadi"/>
          </a:endParaRPr>
        </a:p>
      </dsp:txBody>
      <dsp:txXfrm>
        <a:off x="7147660" y="2226321"/>
        <a:ext cx="2493589" cy="646361"/>
      </dsp:txXfrm>
    </dsp:sp>
    <dsp:sp modelId="{183B77E8-AEDE-43BA-BB57-1EA40A4FD130}">
      <dsp:nvSpPr>
        <dsp:cNvPr id="0" name=""/>
        <dsp:cNvSpPr/>
      </dsp:nvSpPr>
      <dsp:spPr>
        <a:xfrm>
          <a:off x="7127551" y="2998418"/>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Süreli</a:t>
          </a:r>
          <a:r>
            <a:rPr lang="en-US" sz="1800" kern="1200">
              <a:latin typeface="Abadi"/>
            </a:rPr>
            <a:t> </a:t>
          </a:r>
          <a:r>
            <a:rPr lang="en-US" sz="1800" kern="1200" err="1">
              <a:latin typeface="Abadi"/>
            </a:rPr>
            <a:t>yayın</a:t>
          </a:r>
          <a:r>
            <a:rPr lang="en-US" sz="1800" kern="1200">
              <a:latin typeface="Abadi"/>
            </a:rPr>
            <a:t> </a:t>
          </a:r>
          <a:r>
            <a:rPr lang="en-US" sz="1800" kern="1200" err="1">
              <a:latin typeface="Abadi"/>
            </a:rPr>
            <a:t>takibi</a:t>
          </a:r>
          <a:r>
            <a:rPr lang="en-US" sz="1800" kern="1200">
              <a:latin typeface="Abadi"/>
            </a:rPr>
            <a:t> </a:t>
          </a:r>
          <a:endParaRPr lang="tr-TR" sz="1800" kern="1200">
            <a:latin typeface="Abadi"/>
          </a:endParaRPr>
        </a:p>
      </dsp:txBody>
      <dsp:txXfrm>
        <a:off x="7147660" y="3018527"/>
        <a:ext cx="2493589" cy="646361"/>
      </dsp:txXfrm>
    </dsp:sp>
    <dsp:sp modelId="{FA2A09AE-308F-4E71-8964-25D8F336CD39}">
      <dsp:nvSpPr>
        <dsp:cNvPr id="0" name=""/>
        <dsp:cNvSpPr/>
      </dsp:nvSpPr>
      <dsp:spPr>
        <a:xfrm>
          <a:off x="7127551" y="3790625"/>
          <a:ext cx="2533807" cy="686579"/>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Süreli</a:t>
          </a:r>
          <a:r>
            <a:rPr lang="en-US" sz="1800" kern="1200">
              <a:latin typeface="Abadi"/>
            </a:rPr>
            <a:t> </a:t>
          </a:r>
          <a:r>
            <a:rPr lang="en-US" sz="1800" kern="1200" err="1">
              <a:latin typeface="Abadi"/>
            </a:rPr>
            <a:t>yayın</a:t>
          </a:r>
          <a:r>
            <a:rPr lang="en-US" sz="1800" kern="1200">
              <a:latin typeface="Abadi"/>
            </a:rPr>
            <a:t> </a:t>
          </a:r>
          <a:r>
            <a:rPr lang="en-US" sz="1800" kern="1200" err="1">
              <a:latin typeface="Abadi"/>
            </a:rPr>
            <a:t>istatistikleri</a:t>
          </a:r>
          <a:endParaRPr lang="tr-TR" sz="1800" kern="1200">
            <a:latin typeface="Abadi"/>
          </a:endParaRPr>
        </a:p>
      </dsp:txBody>
      <dsp:txXfrm>
        <a:off x="7147660" y="3810734"/>
        <a:ext cx="2493589" cy="6463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E9F85-2666-4082-9BF9-EA751603B81B}">
      <dsp:nvSpPr>
        <dsp:cNvPr id="0" name=""/>
        <dsp:cNvSpPr/>
      </dsp:nvSpPr>
      <dsp:spPr>
        <a:xfrm>
          <a:off x="1316" y="0"/>
          <a:ext cx="3421983" cy="533395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latin typeface="Montserrat"/>
            </a:rPr>
            <a:t>RAPORLAMA MODÜLÜ</a:t>
          </a:r>
          <a:endParaRPr lang="tr-TR" sz="1800" kern="1200">
            <a:latin typeface="Montserrat" panose="00000500000000000000" pitchFamily="2" charset="-94"/>
          </a:endParaRPr>
        </a:p>
      </dsp:txBody>
      <dsp:txXfrm>
        <a:off x="1316" y="0"/>
        <a:ext cx="3421983" cy="1600185"/>
      </dsp:txXfrm>
    </dsp:sp>
    <dsp:sp modelId="{D1089717-A46F-4505-B05B-0FF1BC6A997C}">
      <dsp:nvSpPr>
        <dsp:cNvPr id="0" name=""/>
        <dsp:cNvSpPr/>
      </dsp:nvSpPr>
      <dsp:spPr>
        <a:xfrm>
          <a:off x="343514" y="1600315"/>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b="0" kern="1200" err="1">
              <a:latin typeface="Abadi"/>
            </a:rPr>
            <a:t>Rapor</a:t>
          </a:r>
          <a:r>
            <a:rPr lang="en-US" sz="2300" b="0" kern="1200">
              <a:latin typeface="Abadi"/>
            </a:rPr>
            <a:t> </a:t>
          </a:r>
          <a:r>
            <a:rPr lang="en-US" sz="2300" b="0" kern="1200" err="1">
              <a:latin typeface="Abadi"/>
            </a:rPr>
            <a:t>hazırlama</a:t>
          </a:r>
          <a:r>
            <a:rPr lang="en-US" sz="2300" b="0" kern="1200">
              <a:latin typeface="Abadi"/>
            </a:rPr>
            <a:t> </a:t>
          </a:r>
          <a:r>
            <a:rPr lang="en-US" sz="2300" b="0" kern="1200" err="1">
              <a:latin typeface="Abadi"/>
            </a:rPr>
            <a:t>sihirbazları</a:t>
          </a:r>
          <a:r>
            <a:rPr lang="tr-TR" sz="2300" b="0" kern="1200">
              <a:latin typeface="Abadi"/>
              <a:cs typeface="Calibri Light"/>
            </a:rPr>
            <a:t>​</a:t>
          </a:r>
          <a:endParaRPr lang="tr-TR" sz="2300" kern="1200">
            <a:latin typeface="Abadi"/>
            <a:cs typeface="Calibri Light"/>
          </a:endParaRPr>
        </a:p>
      </dsp:txBody>
      <dsp:txXfrm>
        <a:off x="366273" y="1623074"/>
        <a:ext cx="2692068" cy="731525"/>
      </dsp:txXfrm>
    </dsp:sp>
    <dsp:sp modelId="{B3926620-E411-4726-8620-09792BBD2B75}">
      <dsp:nvSpPr>
        <dsp:cNvPr id="0" name=""/>
        <dsp:cNvSpPr/>
      </dsp:nvSpPr>
      <dsp:spPr>
        <a:xfrm>
          <a:off x="343514" y="2496904"/>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b="0" kern="1200" err="1">
              <a:latin typeface="Abadi"/>
            </a:rPr>
            <a:t>Birçok</a:t>
          </a:r>
          <a:r>
            <a:rPr lang="en-US" sz="2300" b="0" kern="1200">
              <a:latin typeface="Abadi"/>
            </a:rPr>
            <a:t> </a:t>
          </a:r>
          <a:r>
            <a:rPr lang="en-US" sz="2300" b="0" kern="1200" err="1">
              <a:latin typeface="Abadi"/>
            </a:rPr>
            <a:t>formatta</a:t>
          </a:r>
          <a:r>
            <a:rPr lang="en-US" sz="2300" b="0" kern="1200">
              <a:latin typeface="Abadi"/>
            </a:rPr>
            <a:t> </a:t>
          </a:r>
          <a:r>
            <a:rPr lang="en-US" sz="2300" b="0" kern="1200" err="1">
              <a:latin typeface="Abadi"/>
            </a:rPr>
            <a:t>dışa</a:t>
          </a:r>
          <a:r>
            <a:rPr lang="en-US" sz="2300" b="0" kern="1200">
              <a:latin typeface="Abadi"/>
            </a:rPr>
            <a:t> </a:t>
          </a:r>
          <a:r>
            <a:rPr lang="en-US" sz="2300" b="0" kern="1200" err="1">
              <a:latin typeface="Abadi"/>
            </a:rPr>
            <a:t>aktarım</a:t>
          </a:r>
          <a:endParaRPr lang="tr-TR" sz="2300" b="0" kern="1200">
            <a:latin typeface="Abadi"/>
          </a:endParaRPr>
        </a:p>
      </dsp:txBody>
      <dsp:txXfrm>
        <a:off x="366273" y="2519663"/>
        <a:ext cx="2692068" cy="731525"/>
      </dsp:txXfrm>
    </dsp:sp>
    <dsp:sp modelId="{FE17697C-6698-44B3-866D-D91219133BF0}">
      <dsp:nvSpPr>
        <dsp:cNvPr id="0" name=""/>
        <dsp:cNvSpPr/>
      </dsp:nvSpPr>
      <dsp:spPr>
        <a:xfrm>
          <a:off x="343514" y="3393492"/>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b="0" kern="1200">
              <a:latin typeface="Abadi"/>
            </a:rPr>
            <a:t>KOHA </a:t>
          </a:r>
          <a:r>
            <a:rPr lang="en-US" sz="2300" b="0" kern="1200" err="1">
              <a:latin typeface="Abadi"/>
            </a:rPr>
            <a:t>rapor</a:t>
          </a:r>
          <a:r>
            <a:rPr lang="en-US" sz="2300" b="0" kern="1200">
              <a:latin typeface="Abadi"/>
            </a:rPr>
            <a:t> </a:t>
          </a:r>
          <a:r>
            <a:rPr lang="en-US" sz="2300" b="0" kern="1200" err="1">
              <a:latin typeface="Abadi"/>
            </a:rPr>
            <a:t>kütüphanesi</a:t>
          </a:r>
          <a:endParaRPr lang="tr-TR" sz="2300" b="0" kern="1200" err="1">
            <a:latin typeface="Abadi"/>
          </a:endParaRPr>
        </a:p>
      </dsp:txBody>
      <dsp:txXfrm>
        <a:off x="366273" y="3416251"/>
        <a:ext cx="2692068" cy="731525"/>
      </dsp:txXfrm>
    </dsp:sp>
    <dsp:sp modelId="{FEF9BA15-A05C-47CB-8E22-AD6AB37EADB1}">
      <dsp:nvSpPr>
        <dsp:cNvPr id="0" name=""/>
        <dsp:cNvSpPr/>
      </dsp:nvSpPr>
      <dsp:spPr>
        <a:xfrm>
          <a:off x="343514" y="4290080"/>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Font typeface="Arial" panose="020B0604020202020204" pitchFamily="34" charset="0"/>
            <a:buNone/>
          </a:pPr>
          <a:r>
            <a:rPr lang="en-US" sz="1800" b="0" kern="1200">
              <a:latin typeface="Abadi"/>
            </a:rPr>
            <a:t>SQL </a:t>
          </a:r>
          <a:r>
            <a:rPr lang="en-US" sz="1800" b="0" kern="1200" err="1">
              <a:latin typeface="Abadi"/>
            </a:rPr>
            <a:t>kodları</a:t>
          </a:r>
          <a:r>
            <a:rPr lang="en-US" sz="1800" b="0" kern="1200">
              <a:latin typeface="Abadi"/>
            </a:rPr>
            <a:t> </a:t>
          </a:r>
          <a:r>
            <a:rPr lang="en-US" sz="1800" b="0" kern="1200" err="1">
              <a:latin typeface="Abadi"/>
            </a:rPr>
            <a:t>ile</a:t>
          </a:r>
          <a:r>
            <a:rPr lang="en-US" sz="1800" b="0" kern="1200">
              <a:latin typeface="Abadi"/>
            </a:rPr>
            <a:t> </a:t>
          </a:r>
          <a:r>
            <a:rPr lang="en-US" sz="1800" b="0" kern="1200" err="1">
              <a:latin typeface="Abadi"/>
            </a:rPr>
            <a:t>özel</a:t>
          </a:r>
          <a:r>
            <a:rPr lang="en-US" sz="1800" b="0" kern="1200">
              <a:latin typeface="Abadi"/>
            </a:rPr>
            <a:t> </a:t>
          </a:r>
          <a:r>
            <a:rPr lang="en-US" sz="1800" b="0" kern="1200" err="1">
              <a:latin typeface="Abadi"/>
            </a:rPr>
            <a:t>raporlar</a:t>
          </a:r>
          <a:r>
            <a:rPr lang="en-US" sz="1800" b="0" kern="1200">
              <a:latin typeface="Abadi"/>
            </a:rPr>
            <a:t> </a:t>
          </a:r>
          <a:r>
            <a:rPr lang="en-US" sz="1800" b="0" kern="1200" err="1">
              <a:latin typeface="Abadi"/>
            </a:rPr>
            <a:t>oluşturma</a:t>
          </a:r>
          <a:r>
            <a:rPr lang="tr-TR" sz="1800" b="0" kern="1200">
              <a:latin typeface="Abadi"/>
              <a:cs typeface="Calibri Light"/>
            </a:rPr>
            <a:t>​</a:t>
          </a:r>
          <a:br>
            <a:rPr lang="tr-TR" sz="1800" b="0" kern="1200">
              <a:latin typeface="Abadi"/>
              <a:cs typeface="Calibri Light"/>
            </a:rPr>
          </a:br>
          <a:endParaRPr lang="tr-TR" sz="1800" b="0" kern="1200">
            <a:latin typeface="Abadi"/>
            <a:cs typeface="Calibri Light"/>
          </a:endParaRPr>
        </a:p>
      </dsp:txBody>
      <dsp:txXfrm>
        <a:off x="366273" y="4312839"/>
        <a:ext cx="2692068" cy="731525"/>
      </dsp:txXfrm>
    </dsp:sp>
    <dsp:sp modelId="{5B25A80B-8B20-4940-8AB2-932A3ECB1689}">
      <dsp:nvSpPr>
        <dsp:cNvPr id="0" name=""/>
        <dsp:cNvSpPr/>
      </dsp:nvSpPr>
      <dsp:spPr>
        <a:xfrm>
          <a:off x="3679948" y="0"/>
          <a:ext cx="3421983" cy="533395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latin typeface="Montserrat"/>
            </a:rPr>
            <a:t>YÖNETİM MODÜLÜ</a:t>
          </a:r>
          <a:endParaRPr lang="tr-TR" sz="1800" kern="1200">
            <a:latin typeface="Montserrat"/>
          </a:endParaRPr>
        </a:p>
      </dsp:txBody>
      <dsp:txXfrm>
        <a:off x="3679948" y="0"/>
        <a:ext cx="3421983" cy="1600185"/>
      </dsp:txXfrm>
    </dsp:sp>
    <dsp:sp modelId="{74C6414E-6BB7-41D6-8AAB-BA54DAE43A2A}">
      <dsp:nvSpPr>
        <dsp:cNvPr id="0" name=""/>
        <dsp:cNvSpPr/>
      </dsp:nvSpPr>
      <dsp:spPr>
        <a:xfrm>
          <a:off x="4022146" y="1600446"/>
          <a:ext cx="2737586" cy="51210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Kullanıcı</a:t>
          </a:r>
          <a:r>
            <a:rPr lang="en-US" sz="1800" kern="1200">
              <a:latin typeface="Abadi"/>
            </a:rPr>
            <a:t> </a:t>
          </a:r>
          <a:r>
            <a:rPr lang="en-US" sz="1800" kern="1200" err="1">
              <a:latin typeface="Abadi"/>
            </a:rPr>
            <a:t>kategorileri</a:t>
          </a:r>
          <a:r>
            <a:rPr lang="en-US" sz="1800" kern="1200">
              <a:latin typeface="Abadi"/>
            </a:rPr>
            <a:t> </a:t>
          </a:r>
          <a:r>
            <a:rPr lang="en-US" sz="1800" kern="1200" err="1">
              <a:latin typeface="Abadi"/>
            </a:rPr>
            <a:t>ve</a:t>
          </a:r>
          <a:r>
            <a:rPr lang="en-US" sz="1800" kern="1200">
              <a:latin typeface="Abadi"/>
            </a:rPr>
            <a:t> </a:t>
          </a:r>
          <a:r>
            <a:rPr lang="en-US" sz="1800" kern="1200" err="1">
              <a:latin typeface="Abadi"/>
            </a:rPr>
            <a:t>erişim</a:t>
          </a:r>
          <a:r>
            <a:rPr lang="en-US" sz="1800" kern="1200">
              <a:latin typeface="Abadi"/>
            </a:rPr>
            <a:t> </a:t>
          </a:r>
          <a:r>
            <a:rPr lang="en-US" sz="1800" kern="1200" err="1">
              <a:latin typeface="Abadi"/>
            </a:rPr>
            <a:t>kontrolü</a:t>
          </a:r>
          <a:endParaRPr lang="tr-TR" sz="1800" kern="1200">
            <a:latin typeface="Abadi"/>
          </a:endParaRPr>
        </a:p>
      </dsp:txBody>
      <dsp:txXfrm>
        <a:off x="4037145" y="1615445"/>
        <a:ext cx="2707588" cy="482105"/>
      </dsp:txXfrm>
    </dsp:sp>
    <dsp:sp modelId="{9E5F5BBD-567B-4C88-A750-80156D0FB619}">
      <dsp:nvSpPr>
        <dsp:cNvPr id="0" name=""/>
        <dsp:cNvSpPr/>
      </dsp:nvSpPr>
      <dsp:spPr>
        <a:xfrm>
          <a:off x="4022146" y="2191334"/>
          <a:ext cx="2737586" cy="51210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Kütüphane</a:t>
          </a:r>
          <a:r>
            <a:rPr lang="en-US" sz="1800" kern="1200">
              <a:latin typeface="Abadi"/>
            </a:rPr>
            <a:t> </a:t>
          </a:r>
          <a:r>
            <a:rPr lang="en-US" sz="1800" kern="1200" err="1">
              <a:latin typeface="Abadi"/>
            </a:rPr>
            <a:t>kuralları</a:t>
          </a:r>
          <a:r>
            <a:rPr lang="en-US" sz="1800" kern="1200">
              <a:latin typeface="Abadi"/>
            </a:rPr>
            <a:t> (</a:t>
          </a:r>
          <a:r>
            <a:rPr lang="en-US" sz="1800" kern="1200" err="1">
              <a:latin typeface="Abadi"/>
            </a:rPr>
            <a:t>ceza</a:t>
          </a:r>
          <a:r>
            <a:rPr lang="en-US" sz="1800" kern="1200">
              <a:latin typeface="Abadi"/>
            </a:rPr>
            <a:t>, </a:t>
          </a:r>
          <a:r>
            <a:rPr lang="en-US" sz="1800" kern="1200" err="1">
              <a:latin typeface="Abadi"/>
            </a:rPr>
            <a:t>dolaşım</a:t>
          </a:r>
          <a:r>
            <a:rPr lang="en-US" sz="1800" kern="1200">
              <a:latin typeface="Abadi"/>
            </a:rPr>
            <a:t> vs.)</a:t>
          </a:r>
          <a:endParaRPr lang="tr-TR" sz="1800" kern="1200">
            <a:latin typeface="Abadi"/>
          </a:endParaRPr>
        </a:p>
      </dsp:txBody>
      <dsp:txXfrm>
        <a:off x="4037145" y="2206333"/>
        <a:ext cx="2707588" cy="482105"/>
      </dsp:txXfrm>
    </dsp:sp>
    <dsp:sp modelId="{5FA09090-EDC1-4DEB-9453-765F27BB5718}">
      <dsp:nvSpPr>
        <dsp:cNvPr id="0" name=""/>
        <dsp:cNvSpPr/>
      </dsp:nvSpPr>
      <dsp:spPr>
        <a:xfrm>
          <a:off x="4022146" y="2782223"/>
          <a:ext cx="2737586" cy="51210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a:latin typeface="Abadi"/>
            </a:rPr>
            <a:t>MARC </a:t>
          </a:r>
          <a:r>
            <a:rPr lang="en-US" sz="1800" kern="1200" err="1">
              <a:latin typeface="Abadi"/>
            </a:rPr>
            <a:t>çerçevesi</a:t>
          </a:r>
          <a:r>
            <a:rPr lang="en-US" sz="1800" kern="1200">
              <a:latin typeface="Abadi"/>
            </a:rPr>
            <a:t> </a:t>
          </a:r>
          <a:r>
            <a:rPr lang="en-US" sz="1800" kern="1200" err="1">
              <a:latin typeface="Abadi"/>
            </a:rPr>
            <a:t>ayarları</a:t>
          </a:r>
          <a:r>
            <a:rPr lang="tr-TR" sz="1800" kern="1200">
              <a:latin typeface="Abadi"/>
            </a:rPr>
            <a:t>dolaşım özelliği</a:t>
          </a:r>
        </a:p>
      </dsp:txBody>
      <dsp:txXfrm>
        <a:off x="4037145" y="2797222"/>
        <a:ext cx="2707588" cy="482105"/>
      </dsp:txXfrm>
    </dsp:sp>
    <dsp:sp modelId="{28ACE99C-9886-4A94-A3A1-0A682CC5CD12}">
      <dsp:nvSpPr>
        <dsp:cNvPr id="0" name=""/>
        <dsp:cNvSpPr/>
      </dsp:nvSpPr>
      <dsp:spPr>
        <a:xfrm>
          <a:off x="4022146" y="3373112"/>
          <a:ext cx="2737586" cy="51210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SzPct val="100000"/>
            <a:buFont typeface="Arial" panose="020B0604020202020204" pitchFamily="34" charset="0"/>
            <a:buNone/>
          </a:pPr>
          <a:r>
            <a:rPr lang="en-US" sz="1800" kern="1200" err="1">
              <a:latin typeface="Abadi"/>
            </a:rPr>
            <a:t>Satın</a:t>
          </a:r>
          <a:r>
            <a:rPr lang="en-US" sz="1800" kern="1200">
              <a:latin typeface="Abadi"/>
            </a:rPr>
            <a:t> alma </a:t>
          </a:r>
          <a:r>
            <a:rPr lang="en-US" sz="1800" kern="1200" err="1">
              <a:latin typeface="Abadi"/>
            </a:rPr>
            <a:t>için</a:t>
          </a:r>
          <a:r>
            <a:rPr lang="en-US" sz="1800" kern="1200">
              <a:latin typeface="Abadi"/>
            </a:rPr>
            <a:t> </a:t>
          </a:r>
          <a:r>
            <a:rPr lang="en-US" sz="1800" kern="1200" err="1">
              <a:latin typeface="Abadi"/>
            </a:rPr>
            <a:t>bütçe</a:t>
          </a:r>
          <a:r>
            <a:rPr lang="en-US" sz="1800" kern="1200">
              <a:latin typeface="Abadi"/>
            </a:rPr>
            <a:t> </a:t>
          </a:r>
          <a:r>
            <a:rPr lang="en-US" sz="1800" kern="1200" err="1">
              <a:latin typeface="Abadi"/>
            </a:rPr>
            <a:t>ayarları</a:t>
          </a:r>
          <a:endParaRPr lang="tr-TR" sz="1800" kern="1200" err="1">
            <a:latin typeface="Abadi"/>
          </a:endParaRPr>
        </a:p>
      </dsp:txBody>
      <dsp:txXfrm>
        <a:off x="4037145" y="3388111"/>
        <a:ext cx="2707588" cy="482105"/>
      </dsp:txXfrm>
    </dsp:sp>
    <dsp:sp modelId="{B47D6DA9-5719-4652-A0FF-94E0FAE3F217}">
      <dsp:nvSpPr>
        <dsp:cNvPr id="0" name=""/>
        <dsp:cNvSpPr/>
      </dsp:nvSpPr>
      <dsp:spPr>
        <a:xfrm>
          <a:off x="4022146" y="3964001"/>
          <a:ext cx="2737586" cy="51210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SzPct val="100000"/>
            <a:buFont typeface="Arial" panose="020B0604020202020204" pitchFamily="34" charset="0"/>
            <a:buNone/>
          </a:pPr>
          <a:r>
            <a:rPr lang="en-US" sz="1800" kern="1200">
              <a:latin typeface="Abadi"/>
            </a:rPr>
            <a:t>Z39.50 </a:t>
          </a:r>
          <a:r>
            <a:rPr lang="en-US" sz="1800" kern="1200" err="1">
              <a:latin typeface="Abadi"/>
            </a:rPr>
            <a:t>hedef</a:t>
          </a:r>
          <a:r>
            <a:rPr lang="en-US" sz="1800" kern="1200">
              <a:latin typeface="Abadi"/>
            </a:rPr>
            <a:t> </a:t>
          </a:r>
          <a:r>
            <a:rPr lang="en-US" sz="1800" kern="1200" err="1">
              <a:latin typeface="Abadi"/>
            </a:rPr>
            <a:t>sunucuları</a:t>
          </a:r>
          <a:endParaRPr lang="tr-TR" sz="1800" kern="1200" err="1">
            <a:latin typeface="Abadi"/>
          </a:endParaRPr>
        </a:p>
      </dsp:txBody>
      <dsp:txXfrm>
        <a:off x="4037145" y="3979000"/>
        <a:ext cx="2707588" cy="482105"/>
      </dsp:txXfrm>
    </dsp:sp>
    <dsp:sp modelId="{9D87A9FE-1323-4517-98E4-37353D65F707}">
      <dsp:nvSpPr>
        <dsp:cNvPr id="0" name=""/>
        <dsp:cNvSpPr/>
      </dsp:nvSpPr>
      <dsp:spPr>
        <a:xfrm>
          <a:off x="4022146" y="4554890"/>
          <a:ext cx="2737586" cy="51210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SzPct val="100000"/>
            <a:buFont typeface="Arial" panose="020B0604020202020204" pitchFamily="34" charset="0"/>
            <a:buNone/>
          </a:pPr>
          <a:r>
            <a:rPr lang="en-TR" sz="1800" kern="1200">
              <a:latin typeface="Abadi"/>
            </a:rPr>
            <a:t>Yetkilendirme ayarları</a:t>
          </a:r>
          <a:endParaRPr lang="tr-TR" sz="1800" kern="1200">
            <a:latin typeface="Abadi"/>
          </a:endParaRPr>
        </a:p>
      </dsp:txBody>
      <dsp:txXfrm>
        <a:off x="4037145" y="4569889"/>
        <a:ext cx="2707588" cy="482105"/>
      </dsp:txXfrm>
    </dsp:sp>
    <dsp:sp modelId="{972DB7C1-FF94-4A2F-8220-FC8A4157E010}">
      <dsp:nvSpPr>
        <dsp:cNvPr id="0" name=""/>
        <dsp:cNvSpPr/>
      </dsp:nvSpPr>
      <dsp:spPr>
        <a:xfrm>
          <a:off x="7358580" y="0"/>
          <a:ext cx="3421983" cy="533395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Clr>
              <a:srgbClr val="FFFFFF"/>
            </a:buClr>
            <a:buFont typeface="Arial" panose="020B0604020202020204" pitchFamily="34" charset="0"/>
            <a:buNone/>
          </a:pPr>
          <a:r>
            <a:rPr lang="en-US" sz="1800" b="1" kern="1200">
              <a:latin typeface="Montserrat"/>
            </a:rPr>
            <a:t>OTORİTE MODÜLÜ</a:t>
          </a:r>
          <a:endParaRPr lang="tr-TR" sz="1800" kern="1200">
            <a:latin typeface="Montserrat" panose="00000500000000000000" pitchFamily="2" charset="-94"/>
          </a:endParaRPr>
        </a:p>
      </dsp:txBody>
      <dsp:txXfrm>
        <a:off x="7358580" y="0"/>
        <a:ext cx="3421983" cy="1600185"/>
      </dsp:txXfrm>
    </dsp:sp>
    <dsp:sp modelId="{F94F5121-2669-4BC9-9B43-6542692D827A}">
      <dsp:nvSpPr>
        <dsp:cNvPr id="0" name=""/>
        <dsp:cNvSpPr/>
      </dsp:nvSpPr>
      <dsp:spPr>
        <a:xfrm>
          <a:off x="7700778" y="1600315"/>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Konu</a:t>
          </a:r>
          <a:r>
            <a:rPr lang="en-US" sz="1800" kern="1200">
              <a:latin typeface="Abadi"/>
            </a:rPr>
            <a:t> </a:t>
          </a:r>
          <a:r>
            <a:rPr lang="en-US" sz="1800" kern="1200" err="1">
              <a:latin typeface="Abadi"/>
            </a:rPr>
            <a:t>otoritesi</a:t>
          </a:r>
          <a:r>
            <a:rPr lang="en-US" sz="1800" kern="1200">
              <a:latin typeface="Abadi"/>
            </a:rPr>
            <a:t>​ </a:t>
          </a:r>
          <a:r>
            <a:rPr lang="en-US" sz="1800" kern="1200" err="1">
              <a:latin typeface="Abadi"/>
            </a:rPr>
            <a:t>ekleme</a:t>
          </a:r>
          <a:r>
            <a:rPr lang="en-US" sz="1800" kern="1200">
              <a:latin typeface="Abadi"/>
            </a:rPr>
            <a:t> - </a:t>
          </a:r>
          <a:r>
            <a:rPr lang="en-US" sz="1800" kern="1200" err="1">
              <a:latin typeface="Abadi"/>
            </a:rPr>
            <a:t>düzenleme</a:t>
          </a:r>
          <a:endParaRPr lang="tr-TR" sz="1800" kern="1200">
            <a:latin typeface="Abadi"/>
          </a:endParaRPr>
        </a:p>
      </dsp:txBody>
      <dsp:txXfrm>
        <a:off x="7723537" y="1623074"/>
        <a:ext cx="2692068" cy="731525"/>
      </dsp:txXfrm>
    </dsp:sp>
    <dsp:sp modelId="{54353D6E-0F30-4918-B5F1-7D047E5730BC}">
      <dsp:nvSpPr>
        <dsp:cNvPr id="0" name=""/>
        <dsp:cNvSpPr/>
      </dsp:nvSpPr>
      <dsp:spPr>
        <a:xfrm>
          <a:off x="7700778" y="2496904"/>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a:latin typeface="Abadi"/>
            </a:rPr>
            <a:t>Yazar </a:t>
          </a:r>
          <a:r>
            <a:rPr lang="en-US" sz="1800" kern="1200" err="1">
              <a:latin typeface="Abadi"/>
            </a:rPr>
            <a:t>otoritesi</a:t>
          </a:r>
          <a:r>
            <a:rPr lang="en-US" sz="1800" kern="1200">
              <a:latin typeface="Abadi"/>
            </a:rPr>
            <a:t>​ </a:t>
          </a:r>
          <a:r>
            <a:rPr lang="en-US" sz="1800" kern="1200" err="1">
              <a:latin typeface="Abadi"/>
            </a:rPr>
            <a:t>ekleme</a:t>
          </a:r>
          <a:r>
            <a:rPr lang="en-US" sz="1800" kern="1200">
              <a:latin typeface="Abadi"/>
            </a:rPr>
            <a:t> - </a:t>
          </a:r>
          <a:r>
            <a:rPr lang="en-US" sz="1800" kern="1200" err="1">
              <a:latin typeface="Abadi"/>
            </a:rPr>
            <a:t>düzenleme</a:t>
          </a:r>
          <a:endParaRPr lang="tr-TR" sz="1800" kern="1200">
            <a:latin typeface="Abadi"/>
          </a:endParaRPr>
        </a:p>
      </dsp:txBody>
      <dsp:txXfrm>
        <a:off x="7723537" y="2519663"/>
        <a:ext cx="2692068" cy="731525"/>
      </dsp:txXfrm>
    </dsp:sp>
    <dsp:sp modelId="{06933E1F-59F8-439D-BF17-51E0A85B5F3D}">
      <dsp:nvSpPr>
        <dsp:cNvPr id="0" name=""/>
        <dsp:cNvSpPr/>
      </dsp:nvSpPr>
      <dsp:spPr>
        <a:xfrm>
          <a:off x="7700778" y="3393492"/>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Tekil</a:t>
          </a:r>
          <a:r>
            <a:rPr lang="en-US" sz="1800" kern="1200">
              <a:latin typeface="Abadi"/>
            </a:rPr>
            <a:t> </a:t>
          </a:r>
          <a:r>
            <a:rPr lang="en-US" sz="1800" kern="1200" err="1">
              <a:latin typeface="Abadi"/>
            </a:rPr>
            <a:t>konu</a:t>
          </a:r>
          <a:r>
            <a:rPr lang="en-US" sz="1800" kern="1200">
              <a:latin typeface="Abadi"/>
            </a:rPr>
            <a:t> </a:t>
          </a:r>
          <a:r>
            <a:rPr lang="en-US" sz="1800" kern="1200" err="1">
              <a:latin typeface="Abadi"/>
            </a:rPr>
            <a:t>başlıkları</a:t>
          </a:r>
          <a:endParaRPr lang="tr-TR" sz="1800" kern="1200">
            <a:latin typeface="Abadi"/>
          </a:endParaRPr>
        </a:p>
      </dsp:txBody>
      <dsp:txXfrm>
        <a:off x="7723537" y="3416251"/>
        <a:ext cx="2692068" cy="731525"/>
      </dsp:txXfrm>
    </dsp:sp>
    <dsp:sp modelId="{E8C0114A-CFC4-4FC3-89A5-1FC0DF98053D}">
      <dsp:nvSpPr>
        <dsp:cNvPr id="0" name=""/>
        <dsp:cNvSpPr/>
      </dsp:nvSpPr>
      <dsp:spPr>
        <a:xfrm>
          <a:off x="7700778" y="4290080"/>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Toplu</a:t>
          </a:r>
          <a:r>
            <a:rPr lang="en-US" sz="1800" kern="1200">
              <a:latin typeface="Abadi"/>
            </a:rPr>
            <a:t> </a:t>
          </a:r>
          <a:r>
            <a:rPr lang="en-US" sz="1800" kern="1200" err="1">
              <a:latin typeface="Abadi"/>
            </a:rPr>
            <a:t>otorite</a:t>
          </a:r>
          <a:r>
            <a:rPr lang="en-US" sz="1800" kern="1200">
              <a:latin typeface="Abadi"/>
            </a:rPr>
            <a:t> </a:t>
          </a:r>
          <a:r>
            <a:rPr lang="en-US" sz="1800" kern="1200" err="1">
              <a:latin typeface="Abadi"/>
            </a:rPr>
            <a:t>ekleme</a:t>
          </a:r>
          <a:r>
            <a:rPr lang="en-US" sz="1800" kern="1200">
              <a:latin typeface="Abadi"/>
            </a:rPr>
            <a:t> - </a:t>
          </a:r>
          <a:r>
            <a:rPr lang="en-US" sz="1800" kern="1200" err="1">
              <a:latin typeface="Abadi"/>
            </a:rPr>
            <a:t>silme</a:t>
          </a:r>
          <a:endParaRPr lang="tr-TR" sz="1800" kern="1200">
            <a:latin typeface="Abadi"/>
          </a:endParaRPr>
        </a:p>
      </dsp:txBody>
      <dsp:txXfrm>
        <a:off x="7723537" y="4312839"/>
        <a:ext cx="2692068" cy="7315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64034-7A2B-47D8-85D2-71D7CE14DC4A}">
      <dsp:nvSpPr>
        <dsp:cNvPr id="0" name=""/>
        <dsp:cNvSpPr/>
      </dsp:nvSpPr>
      <dsp:spPr>
        <a:xfrm>
          <a:off x="1316" y="0"/>
          <a:ext cx="3421983" cy="533395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tr-TR" sz="1800" b="1" kern="1200">
              <a:latin typeface="Montserrat"/>
            </a:rPr>
            <a:t>KÜTÜPHANELER ARASI ÖDÜNÇ VERME</a:t>
          </a:r>
        </a:p>
      </dsp:txBody>
      <dsp:txXfrm>
        <a:off x="1316" y="0"/>
        <a:ext cx="3421983" cy="1600185"/>
      </dsp:txXfrm>
    </dsp:sp>
    <dsp:sp modelId="{F4E24F75-14FC-435F-BBE6-93AC164F7EEA}">
      <dsp:nvSpPr>
        <dsp:cNvPr id="0" name=""/>
        <dsp:cNvSpPr/>
      </dsp:nvSpPr>
      <dsp:spPr>
        <a:xfrm>
          <a:off x="343514" y="1600315"/>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Clr>
              <a:srgbClr val="FFFFFF"/>
            </a:buClr>
            <a:buFont typeface="Arial" panose="020B0604020202020204" pitchFamily="34" charset="0"/>
            <a:buNone/>
          </a:pPr>
          <a:r>
            <a:rPr lang="en-US" sz="1800" b="0" kern="1200" err="1">
              <a:latin typeface="Abadi"/>
            </a:rPr>
            <a:t>Kütüphaneler</a:t>
          </a:r>
          <a:r>
            <a:rPr lang="en-US" sz="1800" b="0" kern="1200">
              <a:latin typeface="Abadi"/>
            </a:rPr>
            <a:t> </a:t>
          </a:r>
          <a:r>
            <a:rPr lang="en-US" sz="1800" b="0" kern="1200" err="1">
              <a:latin typeface="Abadi"/>
            </a:rPr>
            <a:t>arası</a:t>
          </a:r>
          <a:r>
            <a:rPr lang="en-US" sz="1800" b="0" kern="1200">
              <a:latin typeface="Abadi"/>
            </a:rPr>
            <a:t> </a:t>
          </a:r>
          <a:r>
            <a:rPr lang="en-US" sz="1800" b="0" kern="1200" err="1">
              <a:latin typeface="Abadi"/>
            </a:rPr>
            <a:t>ödünç</a:t>
          </a:r>
          <a:r>
            <a:rPr lang="en-US" sz="1800" b="0" kern="1200">
              <a:latin typeface="Abadi"/>
            </a:rPr>
            <a:t> </a:t>
          </a:r>
          <a:r>
            <a:rPr lang="en-US" sz="1800" b="0" kern="1200" err="1">
              <a:latin typeface="Abadi"/>
            </a:rPr>
            <a:t>verme</a:t>
          </a:r>
          <a:r>
            <a:rPr lang="en-US" sz="1800" b="0" kern="1200">
              <a:latin typeface="Abadi"/>
            </a:rPr>
            <a:t> </a:t>
          </a:r>
          <a:r>
            <a:rPr lang="en-US" sz="1800" b="0" kern="1200" err="1">
              <a:latin typeface="Abadi"/>
            </a:rPr>
            <a:t>işlemleri</a:t>
          </a:r>
          <a:endParaRPr lang="tr-TR" sz="1800" b="0" kern="1200" err="1">
            <a:latin typeface="Abadi"/>
          </a:endParaRPr>
        </a:p>
      </dsp:txBody>
      <dsp:txXfrm>
        <a:off x="366273" y="1623074"/>
        <a:ext cx="2692068" cy="731525"/>
      </dsp:txXfrm>
    </dsp:sp>
    <dsp:sp modelId="{3B1C4BAE-A77A-4716-831C-A8412021F8AA}">
      <dsp:nvSpPr>
        <dsp:cNvPr id="0" name=""/>
        <dsp:cNvSpPr/>
      </dsp:nvSpPr>
      <dsp:spPr>
        <a:xfrm>
          <a:off x="343514" y="2496904"/>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err="1">
              <a:latin typeface="Abadi"/>
            </a:rPr>
            <a:t>Ödünç</a:t>
          </a:r>
          <a:r>
            <a:rPr lang="en-US" sz="1800" kern="1200">
              <a:latin typeface="Abadi"/>
            </a:rPr>
            <a:t> </a:t>
          </a:r>
          <a:r>
            <a:rPr lang="en-US" sz="1800" kern="1200" err="1">
              <a:latin typeface="Abadi"/>
            </a:rPr>
            <a:t>verilen</a:t>
          </a:r>
          <a:r>
            <a:rPr lang="en-US" sz="1800" kern="1200">
              <a:latin typeface="Abadi"/>
            </a:rPr>
            <a:t> </a:t>
          </a:r>
          <a:r>
            <a:rPr lang="en-US" sz="1800" kern="1200" err="1">
              <a:latin typeface="Abadi"/>
            </a:rPr>
            <a:t>kaynakların</a:t>
          </a:r>
          <a:r>
            <a:rPr lang="en-US" sz="1800" kern="1200">
              <a:latin typeface="Abadi"/>
            </a:rPr>
            <a:t> </a:t>
          </a:r>
          <a:r>
            <a:rPr lang="en-US" sz="1800" kern="1200" err="1">
              <a:latin typeface="Abadi"/>
            </a:rPr>
            <a:t>takibi</a:t>
          </a:r>
          <a:endParaRPr lang="tr-TR" sz="1800" kern="1200">
            <a:latin typeface="Abadi"/>
          </a:endParaRPr>
        </a:p>
      </dsp:txBody>
      <dsp:txXfrm>
        <a:off x="366273" y="2519663"/>
        <a:ext cx="2692068" cy="731525"/>
      </dsp:txXfrm>
    </dsp:sp>
    <dsp:sp modelId="{82CAAF73-CB80-4631-9F63-E6225A9D9200}">
      <dsp:nvSpPr>
        <dsp:cNvPr id="0" name=""/>
        <dsp:cNvSpPr/>
      </dsp:nvSpPr>
      <dsp:spPr>
        <a:xfrm>
          <a:off x="343514" y="3393492"/>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err="1">
              <a:latin typeface="Abadi"/>
            </a:rPr>
            <a:t>İstekler</a:t>
          </a:r>
          <a:endParaRPr lang="tr-TR" sz="1800" kern="1200">
            <a:latin typeface="Abadi"/>
          </a:endParaRPr>
        </a:p>
      </dsp:txBody>
      <dsp:txXfrm>
        <a:off x="366273" y="3416251"/>
        <a:ext cx="2692068" cy="731525"/>
      </dsp:txXfrm>
    </dsp:sp>
    <dsp:sp modelId="{38A65D6D-BBEA-4047-BA00-F84022144FE7}">
      <dsp:nvSpPr>
        <dsp:cNvPr id="0" name=""/>
        <dsp:cNvSpPr/>
      </dsp:nvSpPr>
      <dsp:spPr>
        <a:xfrm>
          <a:off x="343514" y="4290080"/>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err="1">
              <a:latin typeface="Abadi"/>
            </a:rPr>
            <a:t>Raporlama</a:t>
          </a:r>
          <a:br>
            <a:rPr lang="tr-TR" sz="1800" kern="1200">
              <a:latin typeface="Abadi"/>
            </a:rPr>
          </a:br>
          <a:endParaRPr lang="tr-TR" sz="1800" kern="1200">
            <a:latin typeface="Abadi"/>
          </a:endParaRPr>
        </a:p>
      </dsp:txBody>
      <dsp:txXfrm>
        <a:off x="366273" y="4312839"/>
        <a:ext cx="2692068" cy="731525"/>
      </dsp:txXfrm>
    </dsp:sp>
    <dsp:sp modelId="{6222AD60-0EE9-4B4B-B253-7B245C63343D}">
      <dsp:nvSpPr>
        <dsp:cNvPr id="0" name=""/>
        <dsp:cNvSpPr/>
      </dsp:nvSpPr>
      <dsp:spPr>
        <a:xfrm>
          <a:off x="3679948" y="0"/>
          <a:ext cx="3421983" cy="533395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latin typeface="Montserrat"/>
            </a:rPr>
            <a:t>KULLANICILAR</a:t>
          </a:r>
          <a:endParaRPr lang="tr-TR" sz="1800" kern="1200">
            <a:latin typeface="Montserrat" panose="00000500000000000000" pitchFamily="2" charset="-94"/>
          </a:endParaRPr>
        </a:p>
      </dsp:txBody>
      <dsp:txXfrm>
        <a:off x="3679948" y="0"/>
        <a:ext cx="3421983" cy="1600185"/>
      </dsp:txXfrm>
    </dsp:sp>
    <dsp:sp modelId="{1FB4AA82-ECDA-4469-BA9F-2A450F815DC7}">
      <dsp:nvSpPr>
        <dsp:cNvPr id="0" name=""/>
        <dsp:cNvSpPr/>
      </dsp:nvSpPr>
      <dsp:spPr>
        <a:xfrm>
          <a:off x="4022146" y="1600315"/>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Kullanıcı</a:t>
          </a:r>
          <a:r>
            <a:rPr lang="en-US" sz="1800" kern="1200">
              <a:latin typeface="Abadi"/>
            </a:rPr>
            <a:t> </a:t>
          </a:r>
          <a:r>
            <a:rPr lang="en-US" sz="1800" kern="1200" err="1">
              <a:latin typeface="Abadi"/>
            </a:rPr>
            <a:t>ekleme</a:t>
          </a:r>
          <a:r>
            <a:rPr lang="en-US" sz="1800" kern="1200">
              <a:latin typeface="Abadi"/>
            </a:rPr>
            <a:t> – </a:t>
          </a:r>
          <a:r>
            <a:rPr lang="en-US" sz="1800" kern="1200" err="1">
              <a:latin typeface="Abadi"/>
            </a:rPr>
            <a:t>silme</a:t>
          </a:r>
          <a:endParaRPr lang="tr-TR" sz="1800" kern="1200">
            <a:latin typeface="Abadi"/>
          </a:endParaRPr>
        </a:p>
      </dsp:txBody>
      <dsp:txXfrm>
        <a:off x="4044905" y="1623074"/>
        <a:ext cx="2692068" cy="731525"/>
      </dsp:txXfrm>
    </dsp:sp>
    <dsp:sp modelId="{39B934D2-E422-4019-A493-58903B826CD7}">
      <dsp:nvSpPr>
        <dsp:cNvPr id="0" name=""/>
        <dsp:cNvSpPr/>
      </dsp:nvSpPr>
      <dsp:spPr>
        <a:xfrm>
          <a:off x="4022146" y="2496904"/>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Kullanıcı</a:t>
          </a:r>
          <a:r>
            <a:rPr lang="en-US" sz="1800" kern="1200">
              <a:latin typeface="Abadi"/>
            </a:rPr>
            <a:t> </a:t>
          </a:r>
          <a:r>
            <a:rPr lang="en-US" sz="1800" kern="1200" err="1">
              <a:latin typeface="Abadi"/>
            </a:rPr>
            <a:t>kaydı</a:t>
          </a:r>
          <a:r>
            <a:rPr lang="en-US" sz="1800" kern="1200">
              <a:latin typeface="Abadi"/>
            </a:rPr>
            <a:t> </a:t>
          </a:r>
          <a:r>
            <a:rPr lang="en-US" sz="1800" kern="1200" err="1">
              <a:latin typeface="Abadi"/>
            </a:rPr>
            <a:t>düzenleme</a:t>
          </a:r>
          <a:endParaRPr lang="tr-TR" sz="1800" kern="1200">
            <a:latin typeface="Abadi"/>
          </a:endParaRPr>
        </a:p>
      </dsp:txBody>
      <dsp:txXfrm>
        <a:off x="4044905" y="2519663"/>
        <a:ext cx="2692068" cy="731525"/>
      </dsp:txXfrm>
    </dsp:sp>
    <dsp:sp modelId="{F1CE3540-B764-4180-9C2C-F4E7BD1CAA07}">
      <dsp:nvSpPr>
        <dsp:cNvPr id="0" name=""/>
        <dsp:cNvSpPr/>
      </dsp:nvSpPr>
      <dsp:spPr>
        <a:xfrm>
          <a:off x="4022146" y="3393492"/>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Yetkileri</a:t>
          </a:r>
          <a:r>
            <a:rPr lang="en-US" sz="1800" kern="1200">
              <a:latin typeface="Abadi"/>
            </a:rPr>
            <a:t> </a:t>
          </a:r>
          <a:r>
            <a:rPr lang="en-US" sz="1800" kern="1200" err="1">
              <a:latin typeface="Abadi"/>
            </a:rPr>
            <a:t>belirleme</a:t>
          </a:r>
          <a:endParaRPr lang="tr-TR" sz="1800" kern="1200" err="1">
            <a:latin typeface="Abadi"/>
          </a:endParaRPr>
        </a:p>
      </dsp:txBody>
      <dsp:txXfrm>
        <a:off x="4044905" y="3416251"/>
        <a:ext cx="2692068" cy="731525"/>
      </dsp:txXfrm>
    </dsp:sp>
    <dsp:sp modelId="{096E4368-089B-42CE-8ACC-D432207E0D65}">
      <dsp:nvSpPr>
        <dsp:cNvPr id="0" name=""/>
        <dsp:cNvSpPr/>
      </dsp:nvSpPr>
      <dsp:spPr>
        <a:xfrm>
          <a:off x="4022146" y="4290080"/>
          <a:ext cx="2737586" cy="777043"/>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SzPct val="100000"/>
            <a:buFont typeface="Arial" panose="020B0604020202020204" pitchFamily="34" charset="0"/>
            <a:buNone/>
          </a:pPr>
          <a:r>
            <a:rPr lang="en-US" sz="1800" kern="1200" err="1">
              <a:latin typeface="Abadi"/>
            </a:rPr>
            <a:t>Raporlama</a:t>
          </a:r>
          <a:endParaRPr lang="tr-TR" sz="1800" kern="1200">
            <a:latin typeface="Abadi"/>
          </a:endParaRPr>
        </a:p>
      </dsp:txBody>
      <dsp:txXfrm>
        <a:off x="4044905" y="4312839"/>
        <a:ext cx="2692068" cy="731525"/>
      </dsp:txXfrm>
    </dsp:sp>
    <dsp:sp modelId="{345AD559-A8B0-41C6-96EF-D17DC055664F}">
      <dsp:nvSpPr>
        <dsp:cNvPr id="0" name=""/>
        <dsp:cNvSpPr/>
      </dsp:nvSpPr>
      <dsp:spPr>
        <a:xfrm>
          <a:off x="7358580" y="0"/>
          <a:ext cx="3421983" cy="533395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Clr>
              <a:srgbClr val="FFFFFF"/>
            </a:buClr>
            <a:buFont typeface="Arial" panose="020B0604020202020204" pitchFamily="34" charset="0"/>
            <a:buNone/>
          </a:pPr>
          <a:r>
            <a:rPr lang="en-US" sz="1800" b="1" kern="1200">
              <a:latin typeface="Montserrat"/>
            </a:rPr>
            <a:t>SAĞLAMA MODÜLÜ</a:t>
          </a:r>
          <a:endParaRPr lang="tr-TR" sz="1800" kern="1200">
            <a:latin typeface="Montserrat" panose="00000500000000000000" pitchFamily="2" charset="-94"/>
          </a:endParaRPr>
        </a:p>
      </dsp:txBody>
      <dsp:txXfrm>
        <a:off x="7358580" y="0"/>
        <a:ext cx="3421983" cy="1600185"/>
      </dsp:txXfrm>
    </dsp:sp>
    <dsp:sp modelId="{01E840BD-C2B3-4679-B3DA-2E4A34AEB66B}">
      <dsp:nvSpPr>
        <dsp:cNvPr id="0" name=""/>
        <dsp:cNvSpPr/>
      </dsp:nvSpPr>
      <dsp:spPr>
        <a:xfrm>
          <a:off x="7700778" y="1600641"/>
          <a:ext cx="2737586" cy="1047908"/>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Bütçe</a:t>
          </a:r>
          <a:r>
            <a:rPr lang="en-US" sz="1800" kern="1200">
              <a:latin typeface="Abadi"/>
            </a:rPr>
            <a:t> </a:t>
          </a:r>
          <a:r>
            <a:rPr lang="en-US" sz="1800" kern="1200" err="1">
              <a:latin typeface="Abadi"/>
            </a:rPr>
            <a:t>tanımlama</a:t>
          </a:r>
          <a:r>
            <a:rPr lang="en-US" sz="1800" kern="1200">
              <a:latin typeface="Abadi"/>
            </a:rPr>
            <a:t> </a:t>
          </a:r>
          <a:r>
            <a:rPr lang="en-US" sz="1800" kern="1200" err="1">
              <a:latin typeface="Abadi"/>
            </a:rPr>
            <a:t>ve</a:t>
          </a:r>
          <a:r>
            <a:rPr lang="en-US" sz="1800" kern="1200">
              <a:latin typeface="Abadi"/>
            </a:rPr>
            <a:t> </a:t>
          </a:r>
          <a:r>
            <a:rPr lang="en-US" sz="1800" kern="1200" err="1">
              <a:latin typeface="Abadi"/>
            </a:rPr>
            <a:t>yönetme</a:t>
          </a:r>
          <a:endParaRPr lang="tr-TR" sz="1800" kern="1200">
            <a:latin typeface="Abadi"/>
          </a:endParaRPr>
        </a:p>
      </dsp:txBody>
      <dsp:txXfrm>
        <a:off x="7731470" y="1631333"/>
        <a:ext cx="2676202" cy="986524"/>
      </dsp:txXfrm>
    </dsp:sp>
    <dsp:sp modelId="{DBAB4476-1CCD-4765-A784-F710E409FE30}">
      <dsp:nvSpPr>
        <dsp:cNvPr id="0" name=""/>
        <dsp:cNvSpPr/>
      </dsp:nvSpPr>
      <dsp:spPr>
        <a:xfrm>
          <a:off x="7700778" y="2809765"/>
          <a:ext cx="2737586" cy="1047908"/>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Clr>
              <a:srgbClr val="FFFFFF"/>
            </a:buClr>
            <a:buFont typeface="Arial" panose="020B0604020202020204" pitchFamily="34" charset="0"/>
            <a:buNone/>
          </a:pPr>
          <a:r>
            <a:rPr lang="en-US" sz="1800" kern="1200" err="1">
              <a:latin typeface="Abadi"/>
            </a:rPr>
            <a:t>Bütçe</a:t>
          </a:r>
          <a:r>
            <a:rPr lang="en-US" sz="1800" kern="1200">
              <a:latin typeface="Abadi"/>
            </a:rPr>
            <a:t> </a:t>
          </a:r>
          <a:r>
            <a:rPr lang="en-US" sz="1800" kern="1200" err="1">
              <a:latin typeface="Abadi"/>
            </a:rPr>
            <a:t>planlama</a:t>
          </a:r>
          <a:r>
            <a:rPr lang="en-US" sz="1800" kern="1200">
              <a:latin typeface="Abadi"/>
            </a:rPr>
            <a:t> </a:t>
          </a:r>
          <a:r>
            <a:rPr lang="en-US" sz="1800" kern="1200" err="1">
              <a:latin typeface="Abadi"/>
            </a:rPr>
            <a:t>ekleme</a:t>
          </a:r>
          <a:r>
            <a:rPr lang="en-US" sz="1800" kern="1200">
              <a:latin typeface="Abadi"/>
            </a:rPr>
            <a:t> - </a:t>
          </a:r>
          <a:r>
            <a:rPr lang="en-US" sz="1800" kern="1200" err="1">
              <a:latin typeface="Abadi"/>
            </a:rPr>
            <a:t>düzenleme</a:t>
          </a:r>
          <a:endParaRPr lang="tr-TR" sz="1800" kern="1200">
            <a:latin typeface="Abadi"/>
          </a:endParaRPr>
        </a:p>
      </dsp:txBody>
      <dsp:txXfrm>
        <a:off x="7731470" y="2840457"/>
        <a:ext cx="2676202" cy="986524"/>
      </dsp:txXfrm>
    </dsp:sp>
    <dsp:sp modelId="{E4E49BAB-6DE4-4311-B11A-0643873AD251}">
      <dsp:nvSpPr>
        <dsp:cNvPr id="0" name=""/>
        <dsp:cNvSpPr/>
      </dsp:nvSpPr>
      <dsp:spPr>
        <a:xfrm>
          <a:off x="7700778" y="4018890"/>
          <a:ext cx="2737586" cy="1047908"/>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
              <a:srgbClr val="FFFFFF"/>
            </a:buClr>
            <a:buFont typeface="Arial" panose="020B0604020202020204" pitchFamily="34" charset="0"/>
            <a:buNone/>
          </a:pPr>
          <a:r>
            <a:rPr lang="en-US" sz="1800" kern="1200" err="1">
              <a:latin typeface="Abadi"/>
            </a:rPr>
            <a:t>Satın</a:t>
          </a:r>
          <a:r>
            <a:rPr lang="en-US" sz="1800" kern="1200">
              <a:latin typeface="Abadi"/>
            </a:rPr>
            <a:t> alma </a:t>
          </a:r>
          <a:r>
            <a:rPr lang="en-US" sz="1800" kern="1200" err="1">
              <a:latin typeface="Abadi"/>
            </a:rPr>
            <a:t>istekleri</a:t>
          </a:r>
          <a:endParaRPr lang="tr-TR" sz="1800" kern="1200">
            <a:latin typeface="Abadi"/>
          </a:endParaRPr>
        </a:p>
      </dsp:txBody>
      <dsp:txXfrm>
        <a:off x="7731470" y="4049582"/>
        <a:ext cx="2676202" cy="98652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29B12-A2CF-43BA-9FE3-7478DBD33FEB}" type="datetimeFigureOut">
              <a:rPr lang="tr-TR"/>
              <a:t>29.09.2023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5AB721-5557-4D03-B12B-89769DFF4347}" type="slidenum">
              <a:rPr lang="tr-TR"/>
              <a:t>‹#›</a:t>
            </a:fld>
            <a:endParaRPr lang="tr-TR"/>
          </a:p>
        </p:txBody>
      </p:sp>
    </p:spTree>
    <p:extLst>
      <p:ext uri="{BB962C8B-B14F-4D97-AF65-F5344CB8AC3E}">
        <p14:creationId xmlns:p14="http://schemas.microsoft.com/office/powerpoint/2010/main" val="481928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cs typeface="Calibri"/>
              </a:rPr>
              <a:t>Açık kaynak kodlu yazılımlar, kullananlara aittir. Bu nedenle geliştirilirler.</a:t>
            </a:r>
          </a:p>
          <a:p>
            <a:pPr algn="l">
              <a:buFont typeface="+mj-lt"/>
              <a:buAutoNum type="arabicPeriod"/>
            </a:pPr>
            <a:r>
              <a:rPr lang="tr-TR" b="1" i="0" dirty="0">
                <a:solidFill>
                  <a:srgbClr val="374151"/>
                </a:solidFill>
                <a:effectLst/>
                <a:latin typeface="Söhne"/>
              </a:rPr>
              <a:t>Erişim ve İnceleme Hakkı:</a:t>
            </a:r>
            <a:r>
              <a:rPr lang="tr-TR" b="0" i="0" dirty="0">
                <a:solidFill>
                  <a:srgbClr val="374151"/>
                </a:solidFill>
                <a:effectLst/>
                <a:latin typeface="Söhne"/>
              </a:rPr>
              <a:t> Açık kaynak yazılımların kaynak kodları herkes tarafından erişilebilir ve inceleme yapılabilir. Bu, yazılımın nasıl çalıştığını anlamak ve geliştirmek için fırsat sunar.</a:t>
            </a:r>
          </a:p>
          <a:p>
            <a:pPr algn="l">
              <a:buFont typeface="+mj-lt"/>
              <a:buAutoNum type="arabicPeriod"/>
            </a:pPr>
            <a:r>
              <a:rPr lang="tr-TR" b="1" i="0" dirty="0">
                <a:solidFill>
                  <a:srgbClr val="374151"/>
                </a:solidFill>
                <a:effectLst/>
                <a:latin typeface="Söhne"/>
              </a:rPr>
              <a:t>Değiştirme Özgürlüğü:</a:t>
            </a:r>
            <a:r>
              <a:rPr lang="tr-TR" b="0" i="0" dirty="0">
                <a:solidFill>
                  <a:srgbClr val="374151"/>
                </a:solidFill>
                <a:effectLst/>
                <a:latin typeface="Söhne"/>
              </a:rPr>
              <a:t> Açık kaynak yazılımları istediğiniz gibi değiştirebilirsiniz. Bu, yazılımın özelleştirilmesini ve belirli </a:t>
            </a:r>
            <a:r>
              <a:rPr lang="tr-TR" b="0" i="0" dirty="0" err="1">
                <a:solidFill>
                  <a:srgbClr val="374151"/>
                </a:solidFill>
                <a:effectLst/>
                <a:latin typeface="Söhne"/>
              </a:rPr>
              <a:t>ihtiyaçlere</a:t>
            </a:r>
            <a:r>
              <a:rPr lang="tr-TR" b="0" i="0" dirty="0">
                <a:solidFill>
                  <a:srgbClr val="374151"/>
                </a:solidFill>
                <a:effectLst/>
                <a:latin typeface="Söhne"/>
              </a:rPr>
              <a:t> uygun hale getirilmesini sağlar.</a:t>
            </a:r>
          </a:p>
          <a:p>
            <a:pPr algn="l">
              <a:buFont typeface="+mj-lt"/>
              <a:buAutoNum type="arabicPeriod"/>
            </a:pPr>
            <a:r>
              <a:rPr lang="tr-TR" b="1" i="0" dirty="0">
                <a:solidFill>
                  <a:srgbClr val="374151"/>
                </a:solidFill>
                <a:effectLst/>
                <a:latin typeface="Söhne"/>
              </a:rPr>
              <a:t>Yeniden Dağıtma Hakkı:</a:t>
            </a:r>
            <a:r>
              <a:rPr lang="tr-TR" b="0" i="0" dirty="0">
                <a:solidFill>
                  <a:srgbClr val="374151"/>
                </a:solidFill>
                <a:effectLst/>
                <a:latin typeface="Söhne"/>
              </a:rPr>
              <a:t> Açık kaynak yazılımı başkalarına dağıtabilirsiniz. Bu, yazılımın topluluklar arasında paylaşılmasını ve daha geniş bir kullanıcı kitlesi tarafından kullanılmasını sağlar.</a:t>
            </a:r>
          </a:p>
          <a:p>
            <a:pPr algn="l">
              <a:buFont typeface="+mj-lt"/>
              <a:buAutoNum type="arabicPeriod"/>
            </a:pPr>
            <a:r>
              <a:rPr lang="tr-TR" b="1" i="0" dirty="0">
                <a:solidFill>
                  <a:srgbClr val="374151"/>
                </a:solidFill>
                <a:effectLst/>
                <a:latin typeface="Söhne"/>
              </a:rPr>
              <a:t>Topluluk Katkısı:</a:t>
            </a:r>
            <a:r>
              <a:rPr lang="tr-TR" b="0" i="0" dirty="0">
                <a:solidFill>
                  <a:srgbClr val="374151"/>
                </a:solidFill>
                <a:effectLst/>
                <a:latin typeface="Söhne"/>
              </a:rPr>
              <a:t> Açık kaynak yazılımlar genellikle gönüllü geliştiricilerin katkılarıyla büyür. Bu, yazılımların sürekli olarak güncellenmesini ve geliştirilmesini sağlar.</a:t>
            </a:r>
          </a:p>
          <a:p>
            <a:pPr algn="l">
              <a:buFont typeface="+mj-lt"/>
              <a:buAutoNum type="arabicPeriod"/>
            </a:pPr>
            <a:r>
              <a:rPr lang="tr-TR" b="1" i="0" dirty="0">
                <a:solidFill>
                  <a:srgbClr val="374151"/>
                </a:solidFill>
                <a:effectLst/>
                <a:latin typeface="Söhne"/>
              </a:rPr>
              <a:t>Ücretsiz Kullanım:</a:t>
            </a:r>
            <a:r>
              <a:rPr lang="tr-TR" b="0" i="0" dirty="0">
                <a:solidFill>
                  <a:srgbClr val="374151"/>
                </a:solidFill>
                <a:effectLst/>
                <a:latin typeface="Söhne"/>
              </a:rPr>
              <a:t> Açık kaynak yazılımların çoğu ücretsiz olarak kullanılabilir. Bu, maliyetlerin azaltılmasına ve geniş bir kullanıcı tabanına ulaşılmasına yardımcı olur.</a:t>
            </a:r>
          </a:p>
          <a:p>
            <a:pPr algn="l">
              <a:buFont typeface="+mj-lt"/>
              <a:buAutoNum type="arabicPeriod"/>
            </a:pPr>
            <a:r>
              <a:rPr lang="tr-TR" b="1" i="0" dirty="0">
                <a:solidFill>
                  <a:srgbClr val="374151"/>
                </a:solidFill>
                <a:effectLst/>
                <a:latin typeface="Söhne"/>
              </a:rPr>
              <a:t>Lisanslar:</a:t>
            </a:r>
            <a:r>
              <a:rPr lang="tr-TR" b="0" i="0" dirty="0">
                <a:solidFill>
                  <a:srgbClr val="374151"/>
                </a:solidFill>
                <a:effectLst/>
                <a:latin typeface="Söhne"/>
              </a:rPr>
              <a:t> Açık kaynak yazılımlar genellikle belirli bir açık kaynak lisansı altında yayınlanır. Bu lisanslar, yazılımın nasıl kullanılabileceği ve dağıtılabileceği konusunda kurallar belirler.</a:t>
            </a:r>
          </a:p>
          <a:p>
            <a:endParaRPr lang="en-US" dirty="0">
              <a:cs typeface="Calibri"/>
            </a:endParaRPr>
          </a:p>
        </p:txBody>
      </p:sp>
      <p:sp>
        <p:nvSpPr>
          <p:cNvPr id="4" name="Slayt Numarası Yer Tutucusu 3"/>
          <p:cNvSpPr>
            <a:spLocks noGrp="1"/>
          </p:cNvSpPr>
          <p:nvPr>
            <p:ph type="sldNum" sz="quarter" idx="5"/>
          </p:nvPr>
        </p:nvSpPr>
        <p:spPr/>
        <p:txBody>
          <a:bodyPr/>
          <a:lstStyle/>
          <a:p>
            <a:fld id="{605AB721-5557-4D03-B12B-89769DFF4347}" type="slidenum">
              <a:rPr lang="tr-TR"/>
              <a:t>2</a:t>
            </a:fld>
            <a:endParaRPr lang="tr-TR"/>
          </a:p>
        </p:txBody>
      </p:sp>
    </p:spTree>
    <p:extLst>
      <p:ext uri="{BB962C8B-B14F-4D97-AF65-F5344CB8AC3E}">
        <p14:creationId xmlns:p14="http://schemas.microsoft.com/office/powerpoint/2010/main" val="2835207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a:cs typeface="Calibri"/>
              </a:rPr>
              <a:t>Microsoft ubuntuya destek oluyor ve windows işletim sistemlerinde linux yazılımlar çalıştırılabiliniyor. </a:t>
            </a:r>
          </a:p>
        </p:txBody>
      </p:sp>
      <p:sp>
        <p:nvSpPr>
          <p:cNvPr id="4" name="Slayt Numarası Yer Tutucusu 3"/>
          <p:cNvSpPr>
            <a:spLocks noGrp="1"/>
          </p:cNvSpPr>
          <p:nvPr>
            <p:ph type="sldNum" sz="quarter" idx="5"/>
          </p:nvPr>
        </p:nvSpPr>
        <p:spPr/>
        <p:txBody>
          <a:bodyPr/>
          <a:lstStyle/>
          <a:p>
            <a:fld id="{605AB721-5557-4D03-B12B-89769DFF4347}" type="slidenum">
              <a:rPr lang="tr-TR"/>
              <a:t>3</a:t>
            </a:fld>
            <a:endParaRPr lang="tr-TR"/>
          </a:p>
        </p:txBody>
      </p:sp>
    </p:spTree>
    <p:extLst>
      <p:ext uri="{BB962C8B-B14F-4D97-AF65-F5344CB8AC3E}">
        <p14:creationId xmlns:p14="http://schemas.microsoft.com/office/powerpoint/2010/main" val="4093145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cs typeface="Calibri"/>
            </a:endParaRPr>
          </a:p>
        </p:txBody>
      </p:sp>
      <p:sp>
        <p:nvSpPr>
          <p:cNvPr id="4" name="Slayt Numarası Yer Tutucusu 3"/>
          <p:cNvSpPr>
            <a:spLocks noGrp="1"/>
          </p:cNvSpPr>
          <p:nvPr>
            <p:ph type="sldNum" sz="quarter" idx="5"/>
          </p:nvPr>
        </p:nvSpPr>
        <p:spPr/>
        <p:txBody>
          <a:bodyPr/>
          <a:lstStyle/>
          <a:p>
            <a:fld id="{605AB721-5557-4D03-B12B-89769DFF4347}" type="slidenum">
              <a:rPr lang="tr-TR"/>
              <a:t>4</a:t>
            </a:fld>
            <a:endParaRPr lang="tr-TR"/>
          </a:p>
        </p:txBody>
      </p:sp>
    </p:spTree>
    <p:extLst>
      <p:ext uri="{BB962C8B-B14F-4D97-AF65-F5344CB8AC3E}">
        <p14:creationId xmlns:p14="http://schemas.microsoft.com/office/powerpoint/2010/main" val="2468950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cs typeface="Calibri"/>
              </a:rPr>
              <a:t>Ekrandaki </a:t>
            </a:r>
            <a:r>
              <a:rPr lang="tr-TR" dirty="0" err="1">
                <a:cs typeface="Calibri"/>
              </a:rPr>
              <a:t>qr</a:t>
            </a:r>
            <a:r>
              <a:rPr lang="tr-TR" dirty="0">
                <a:cs typeface="Calibri"/>
              </a:rPr>
              <a:t> kod ile istatistik sayfasına ulaşabilir. Sayıları inceleyebilirsiniz.</a:t>
            </a:r>
            <a:endParaRPr lang="en-US" dirty="0">
              <a:cs typeface="Calibri"/>
            </a:endParaRPr>
          </a:p>
        </p:txBody>
      </p:sp>
      <p:sp>
        <p:nvSpPr>
          <p:cNvPr id="4" name="Slayt Numarası Yer Tutucusu 3"/>
          <p:cNvSpPr>
            <a:spLocks noGrp="1"/>
          </p:cNvSpPr>
          <p:nvPr>
            <p:ph type="sldNum" sz="quarter" idx="5"/>
          </p:nvPr>
        </p:nvSpPr>
        <p:spPr/>
        <p:txBody>
          <a:bodyPr/>
          <a:lstStyle/>
          <a:p>
            <a:fld id="{605AB721-5557-4D03-B12B-89769DFF4347}" type="slidenum">
              <a:rPr lang="tr-TR"/>
              <a:t>6</a:t>
            </a:fld>
            <a:endParaRPr lang="tr-TR"/>
          </a:p>
        </p:txBody>
      </p:sp>
    </p:spTree>
    <p:extLst>
      <p:ext uri="{BB962C8B-B14F-4D97-AF65-F5344CB8AC3E}">
        <p14:creationId xmlns:p14="http://schemas.microsoft.com/office/powerpoint/2010/main" val="3593882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a:cs typeface="Calibri"/>
            </a:endParaRPr>
          </a:p>
        </p:txBody>
      </p:sp>
      <p:sp>
        <p:nvSpPr>
          <p:cNvPr id="4" name="Slayt Numarası Yer Tutucusu 3"/>
          <p:cNvSpPr>
            <a:spLocks noGrp="1"/>
          </p:cNvSpPr>
          <p:nvPr>
            <p:ph type="sldNum" sz="quarter" idx="5"/>
          </p:nvPr>
        </p:nvSpPr>
        <p:spPr/>
        <p:txBody>
          <a:bodyPr/>
          <a:lstStyle/>
          <a:p>
            <a:fld id="{605AB721-5557-4D03-B12B-89769DFF4347}" type="slidenum">
              <a:rPr lang="tr-TR"/>
              <a:t>7</a:t>
            </a:fld>
            <a:endParaRPr lang="tr-TR"/>
          </a:p>
        </p:txBody>
      </p:sp>
    </p:spTree>
    <p:extLst>
      <p:ext uri="{BB962C8B-B14F-4D97-AF65-F5344CB8AC3E}">
        <p14:creationId xmlns:p14="http://schemas.microsoft.com/office/powerpoint/2010/main" val="2918685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05AB721-5557-4D03-B12B-89769DFF4347}" type="slidenum">
              <a:rPr lang="tr-TR" smtClean="0"/>
              <a:t>18</a:t>
            </a:fld>
            <a:endParaRPr lang="tr-TR"/>
          </a:p>
        </p:txBody>
      </p:sp>
    </p:spTree>
    <p:extLst>
      <p:ext uri="{BB962C8B-B14F-4D97-AF65-F5344CB8AC3E}">
        <p14:creationId xmlns:p14="http://schemas.microsoft.com/office/powerpoint/2010/main" val="1675778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Summon</a:t>
            </a:r>
            <a:r>
              <a:rPr lang="tr-TR" dirty="0"/>
              <a:t> entegrasyonu</a:t>
            </a:r>
          </a:p>
        </p:txBody>
      </p:sp>
      <p:sp>
        <p:nvSpPr>
          <p:cNvPr id="4" name="Slayt Numarası Yer Tutucusu 3"/>
          <p:cNvSpPr>
            <a:spLocks noGrp="1"/>
          </p:cNvSpPr>
          <p:nvPr>
            <p:ph type="sldNum" sz="quarter" idx="5"/>
          </p:nvPr>
        </p:nvSpPr>
        <p:spPr/>
        <p:txBody>
          <a:bodyPr/>
          <a:lstStyle/>
          <a:p>
            <a:fld id="{605AB721-5557-4D03-B12B-89769DFF4347}" type="slidenum">
              <a:rPr lang="tr-TR" smtClean="0"/>
              <a:t>20</a:t>
            </a:fld>
            <a:endParaRPr lang="tr-TR"/>
          </a:p>
        </p:txBody>
      </p:sp>
    </p:spTree>
    <p:extLst>
      <p:ext uri="{BB962C8B-B14F-4D97-AF65-F5344CB8AC3E}">
        <p14:creationId xmlns:p14="http://schemas.microsoft.com/office/powerpoint/2010/main" val="2736305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0" i="1" dirty="0">
                <a:solidFill>
                  <a:srgbClr val="716C80"/>
                </a:solidFill>
                <a:effectLst/>
                <a:latin typeface="Liberation Sans"/>
              </a:rPr>
              <a:t>Cumhurbaşkanımız Sayın Recep Tayyip Erdoğan’ın imzasıyla 29 Temmuz 2023 tarihinde yayımlanan genelgeyle, kamuda açık kaynak kodlu yazılım (AKKY) kullanımına yönelik önemli bir adım daha atıldı. Bu hamleyle, bilişim harcamalarından tasarruf edilmesi, üretici bağımlılığının azaltılması ve siber güvenliğin güçlendirilmesi hedefleniyor.</a:t>
            </a:r>
          </a:p>
          <a:p>
            <a:r>
              <a:rPr lang="tr-TR" b="0" i="1" dirty="0">
                <a:solidFill>
                  <a:srgbClr val="716C80"/>
                </a:solidFill>
                <a:effectLst/>
                <a:latin typeface="Liberation Sans"/>
              </a:rPr>
              <a:t>Firma bağımlılığını ve yazlım maliyetlerini en aza indirmek için</a:t>
            </a:r>
            <a:endParaRPr lang="tr-TR" dirty="0"/>
          </a:p>
        </p:txBody>
      </p:sp>
      <p:sp>
        <p:nvSpPr>
          <p:cNvPr id="4" name="Slayt Numarası Yer Tutucusu 3"/>
          <p:cNvSpPr>
            <a:spLocks noGrp="1"/>
          </p:cNvSpPr>
          <p:nvPr>
            <p:ph type="sldNum" sz="quarter" idx="5"/>
          </p:nvPr>
        </p:nvSpPr>
        <p:spPr/>
        <p:txBody>
          <a:bodyPr/>
          <a:lstStyle/>
          <a:p>
            <a:fld id="{605AB721-5557-4D03-B12B-89769DFF4347}" type="slidenum">
              <a:rPr lang="tr-TR" smtClean="0"/>
              <a:t>22</a:t>
            </a:fld>
            <a:endParaRPr lang="tr-TR"/>
          </a:p>
        </p:txBody>
      </p:sp>
    </p:spTree>
    <p:extLst>
      <p:ext uri="{BB962C8B-B14F-4D97-AF65-F5344CB8AC3E}">
        <p14:creationId xmlns:p14="http://schemas.microsoft.com/office/powerpoint/2010/main" val="1920582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05AB721-5557-4D03-B12B-89769DFF4347}" type="slidenum">
              <a:rPr lang="tr-TR" smtClean="0"/>
              <a:t>23</a:t>
            </a:fld>
            <a:endParaRPr lang="tr-TR"/>
          </a:p>
        </p:txBody>
      </p:sp>
    </p:spTree>
    <p:extLst>
      <p:ext uri="{BB962C8B-B14F-4D97-AF65-F5344CB8AC3E}">
        <p14:creationId xmlns:p14="http://schemas.microsoft.com/office/powerpoint/2010/main" val="1084569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Konya Selçuklu Belediyesi Entegrasyonlar.</a:t>
            </a:r>
          </a:p>
        </p:txBody>
      </p:sp>
      <p:sp>
        <p:nvSpPr>
          <p:cNvPr id="4" name="Slayt Numarası Yer Tutucusu 3"/>
          <p:cNvSpPr>
            <a:spLocks noGrp="1"/>
          </p:cNvSpPr>
          <p:nvPr>
            <p:ph type="sldNum" sz="quarter" idx="5"/>
          </p:nvPr>
        </p:nvSpPr>
        <p:spPr/>
        <p:txBody>
          <a:bodyPr/>
          <a:lstStyle/>
          <a:p>
            <a:fld id="{605AB721-5557-4D03-B12B-89769DFF4347}" type="slidenum">
              <a:rPr lang="tr-TR" smtClean="0"/>
              <a:t>32</a:t>
            </a:fld>
            <a:endParaRPr lang="tr-TR"/>
          </a:p>
        </p:txBody>
      </p:sp>
    </p:spTree>
    <p:extLst>
      <p:ext uri="{BB962C8B-B14F-4D97-AF65-F5344CB8AC3E}">
        <p14:creationId xmlns:p14="http://schemas.microsoft.com/office/powerpoint/2010/main" val="1145414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77C4AC2-BFC5-46BF-9E01-DBDF431D5069}"/>
              </a:ext>
            </a:extLst>
          </p:cNvPr>
          <p:cNvSpPr>
            <a:spLocks noGrp="1"/>
          </p:cNvSpPr>
          <p:nvPr>
            <p:ph type="dt" sz="half" idx="10"/>
          </p:nvPr>
        </p:nvSpPr>
        <p:spPr/>
        <p:txBody>
          <a:bodyPr/>
          <a:lstStyle>
            <a:lvl1pPr>
              <a:defRPr/>
            </a:lvl1pPr>
          </a:lstStyle>
          <a:p>
            <a:pPr>
              <a:defRPr/>
            </a:pPr>
            <a:fld id="{4139C100-5007-4CAF-A302-D1AF44892F07}" type="datetimeFigureOut">
              <a:rPr lang="tr-TR"/>
              <a:pPr>
                <a:defRPr/>
              </a:pPr>
              <a:t>29.09.2023</a:t>
            </a:fld>
            <a:endParaRPr lang="tr-TR"/>
          </a:p>
        </p:txBody>
      </p:sp>
      <p:sp>
        <p:nvSpPr>
          <p:cNvPr id="5" name="Alt Bilgi Yer Tutucusu 4">
            <a:extLst>
              <a:ext uri="{FF2B5EF4-FFF2-40B4-BE49-F238E27FC236}">
                <a16:creationId xmlns:a16="http://schemas.microsoft.com/office/drawing/2014/main" id="{D54E3678-AD74-452E-9E92-752C69BA8E25}"/>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AC7FEC51-5095-4D27-9FE3-3EA352764C4F}"/>
              </a:ext>
            </a:extLst>
          </p:cNvPr>
          <p:cNvSpPr>
            <a:spLocks noGrp="1"/>
          </p:cNvSpPr>
          <p:nvPr>
            <p:ph type="sldNum" sz="quarter" idx="12"/>
          </p:nvPr>
        </p:nvSpPr>
        <p:spPr/>
        <p:txBody>
          <a:bodyPr/>
          <a:lstStyle>
            <a:lvl1pPr>
              <a:defRPr/>
            </a:lvl1pPr>
          </a:lstStyle>
          <a:p>
            <a:pPr>
              <a:defRPr/>
            </a:pPr>
            <a:fld id="{9F3C298E-AE57-475F-8D0B-996CB4037F1E}" type="slidenum">
              <a:rPr lang="tr-TR"/>
              <a:pPr>
                <a:defRPr/>
              </a:pPr>
              <a:t>‹#›</a:t>
            </a:fld>
            <a:endParaRPr lang="tr-TR"/>
          </a:p>
        </p:txBody>
      </p:sp>
    </p:spTree>
    <p:extLst>
      <p:ext uri="{BB962C8B-B14F-4D97-AF65-F5344CB8AC3E}">
        <p14:creationId xmlns:p14="http://schemas.microsoft.com/office/powerpoint/2010/main" val="114815031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aşlık Yer Tutucusu 1">
            <a:extLst>
              <a:ext uri="{FF2B5EF4-FFF2-40B4-BE49-F238E27FC236}">
                <a16:creationId xmlns:a16="http://schemas.microsoft.com/office/drawing/2014/main" id="{73461E28-C60E-4574-B971-58AEB9F1B85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stilini düzenlemek için tıklayın</a:t>
            </a:r>
          </a:p>
        </p:txBody>
      </p:sp>
      <p:sp>
        <p:nvSpPr>
          <p:cNvPr id="1027" name="Metin Yer Tutucusu 2">
            <a:extLst>
              <a:ext uri="{FF2B5EF4-FFF2-40B4-BE49-F238E27FC236}">
                <a16:creationId xmlns:a16="http://schemas.microsoft.com/office/drawing/2014/main" id="{34D1F77F-F28B-47E3-BBD1-CAE19DA8D94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Veri Yer Tutucusu 3">
            <a:extLst>
              <a:ext uri="{FF2B5EF4-FFF2-40B4-BE49-F238E27FC236}">
                <a16:creationId xmlns:a16="http://schemas.microsoft.com/office/drawing/2014/main" id="{0C89C21A-F97A-4B8A-BF81-EFDC59F92D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8F038375-CC3D-4183-AAA1-BC89B9BDA7A1}" type="datetimeFigureOut">
              <a:rPr lang="tr-TR"/>
              <a:pPr>
                <a:defRPr/>
              </a:pPr>
              <a:t>29.09.2023</a:t>
            </a:fld>
            <a:endParaRPr lang="tr-TR"/>
          </a:p>
        </p:txBody>
      </p:sp>
      <p:sp>
        <p:nvSpPr>
          <p:cNvPr id="5" name="Alt Bilgi Yer Tutucusu 4">
            <a:extLst>
              <a:ext uri="{FF2B5EF4-FFF2-40B4-BE49-F238E27FC236}">
                <a16:creationId xmlns:a16="http://schemas.microsoft.com/office/drawing/2014/main" id="{4AB96017-13F4-4FFB-81C3-03964A277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tr-TR"/>
          </a:p>
        </p:txBody>
      </p:sp>
      <p:sp>
        <p:nvSpPr>
          <p:cNvPr id="6" name="Slayt Numarası Yer Tutucusu 5">
            <a:extLst>
              <a:ext uri="{FF2B5EF4-FFF2-40B4-BE49-F238E27FC236}">
                <a16:creationId xmlns:a16="http://schemas.microsoft.com/office/drawing/2014/main" id="{264CA07A-3D04-4CC3-9A36-47B274C56D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C4618FB-79CF-4C25-BDF0-C16496F0A9C9}"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721" r:id="rId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Resim 5" descr="metin, küçük resim, vektör grafikler içeren bir resim&#10;&#10;Açıklama otomatik olarak oluşturuldu">
            <a:extLst>
              <a:ext uri="{FF2B5EF4-FFF2-40B4-BE49-F238E27FC236}">
                <a16:creationId xmlns:a16="http://schemas.microsoft.com/office/drawing/2014/main" id="{13B38225-3B51-4769-924F-565155ED0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8738" y="4668838"/>
            <a:ext cx="78422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Metin kutusu 6">
            <a:extLst>
              <a:ext uri="{FF2B5EF4-FFF2-40B4-BE49-F238E27FC236}">
                <a16:creationId xmlns:a16="http://schemas.microsoft.com/office/drawing/2014/main" id="{C6CF5023-6483-4295-A5A2-0FCE0D46F769}"/>
              </a:ext>
            </a:extLst>
          </p:cNvPr>
          <p:cNvSpPr txBox="1">
            <a:spLocks noChangeArrowheads="1"/>
          </p:cNvSpPr>
          <p:nvPr/>
        </p:nvSpPr>
        <p:spPr bwMode="auto">
          <a:xfrm rot="-5400000">
            <a:off x="10636250" y="1192213"/>
            <a:ext cx="2473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000">
                <a:solidFill>
                  <a:schemeClr val="bg1"/>
                </a:solidFill>
              </a:rPr>
              <a:t>KTÜPHANE PROJESİ</a:t>
            </a:r>
          </a:p>
        </p:txBody>
      </p:sp>
      <p:sp>
        <p:nvSpPr>
          <p:cNvPr id="8" name="Dikdörtgen 7">
            <a:extLst>
              <a:ext uri="{FF2B5EF4-FFF2-40B4-BE49-F238E27FC236}">
                <a16:creationId xmlns:a16="http://schemas.microsoft.com/office/drawing/2014/main" id="{64819926-65FF-4E78-A533-24D0D66973CA}"/>
              </a:ext>
            </a:extLst>
          </p:cNvPr>
          <p:cNvSpPr/>
          <p:nvPr/>
        </p:nvSpPr>
        <p:spPr>
          <a:xfrm>
            <a:off x="6331353" y="-50241"/>
            <a:ext cx="5860648" cy="6858000"/>
          </a:xfrm>
          <a:prstGeom prst="rect">
            <a:avLst/>
          </a:prstGeom>
          <a:solidFill>
            <a:srgbClr val="0054A4"/>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tr-TR" dirty="0">
              <a:cs typeface="Calibri"/>
            </a:endParaRPr>
          </a:p>
          <a:p>
            <a:pPr algn="ctr">
              <a:defRPr/>
            </a:pPr>
            <a:r>
              <a:rPr lang="tr-TR" sz="3600" dirty="0">
                <a:cs typeface="Calibri"/>
              </a:rPr>
              <a:t>Murat Doğan</a:t>
            </a:r>
          </a:p>
        </p:txBody>
      </p:sp>
      <p:pic>
        <p:nvPicPr>
          <p:cNvPr id="5127" name="Resim 9" descr="metin, küçük resim, vektör grafikler içeren bir resim&#10;&#10;Açıklama otomatik olarak oluşturuldu">
            <a:extLst>
              <a:ext uri="{FF2B5EF4-FFF2-40B4-BE49-F238E27FC236}">
                <a16:creationId xmlns:a16="http://schemas.microsoft.com/office/drawing/2014/main" id="{39A595E6-E719-4D47-BDC6-20580FEC1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7414" y="5417273"/>
            <a:ext cx="1805498" cy="94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3">
            <a:extLst>
              <a:ext uri="{FF2B5EF4-FFF2-40B4-BE49-F238E27FC236}">
                <a16:creationId xmlns:a16="http://schemas.microsoft.com/office/drawing/2014/main" id="{1EBE6782-4843-4C03-9E35-FFCE769E3C72}"/>
              </a:ext>
            </a:extLst>
          </p:cNvPr>
          <p:cNvSpPr txBox="1"/>
          <p:nvPr/>
        </p:nvSpPr>
        <p:spPr>
          <a:xfrm>
            <a:off x="628072" y="2154301"/>
            <a:ext cx="472939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tr-TR" sz="3200" b="1" i="0" dirty="0" err="1">
                <a:solidFill>
                  <a:srgbClr val="FF0000"/>
                </a:solidFill>
                <a:effectLst/>
                <a:latin typeface="trebuchet ms" panose="020B0603020202020204" pitchFamily="34" charset="0"/>
              </a:rPr>
              <a:t>Koha</a:t>
            </a:r>
            <a:r>
              <a:rPr lang="tr-TR" sz="3200" b="1" i="0" dirty="0">
                <a:solidFill>
                  <a:srgbClr val="FF0000"/>
                </a:solidFill>
                <a:effectLst/>
                <a:latin typeface="trebuchet ms" panose="020B0603020202020204" pitchFamily="34" charset="0"/>
              </a:rPr>
              <a:t>: Kütüphanelerde Açık Kaynaklı Bir Otomasyon Çözümü</a:t>
            </a:r>
            <a:endParaRPr lang="tr-TR" sz="3200" b="1" dirty="0">
              <a:cs typeface="Calibri"/>
            </a:endParaRPr>
          </a:p>
        </p:txBody>
      </p:sp>
      <p:pic>
        <p:nvPicPr>
          <p:cNvPr id="5" name="Resim 5">
            <a:extLst>
              <a:ext uri="{FF2B5EF4-FFF2-40B4-BE49-F238E27FC236}">
                <a16:creationId xmlns:a16="http://schemas.microsoft.com/office/drawing/2014/main" id="{AF5E13D3-081A-4A47-B9F7-2231005165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66964" y="4673414"/>
            <a:ext cx="5445300" cy="1411743"/>
          </a:xfrm>
          <a:prstGeom prst="rect">
            <a:avLst/>
          </a:prstGeom>
        </p:spPr>
      </p:pic>
    </p:spTree>
    <p:extLst>
      <p:ext uri="{BB962C8B-B14F-4D97-AF65-F5344CB8AC3E}">
        <p14:creationId xmlns:p14="http://schemas.microsoft.com/office/powerpoint/2010/main" val="2710304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79711" y="1129753"/>
            <a:ext cx="10532037" cy="403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20000"/>
              </a:lnSpc>
            </a:pPr>
            <a:r>
              <a:rPr lang="en-US" sz="2000" dirty="0">
                <a:ea typeface="+mn-lt"/>
                <a:cs typeface="+mn-lt"/>
              </a:rPr>
              <a:t>Açık </a:t>
            </a:r>
            <a:r>
              <a:rPr lang="en-US" sz="2000" dirty="0" err="1">
                <a:ea typeface="+mn-lt"/>
                <a:cs typeface="+mn-lt"/>
              </a:rPr>
              <a:t>kaynak</a:t>
            </a:r>
            <a:r>
              <a:rPr lang="en-US" sz="2000" dirty="0">
                <a:ea typeface="+mn-lt"/>
                <a:cs typeface="+mn-lt"/>
              </a:rPr>
              <a:t> </a:t>
            </a:r>
            <a:r>
              <a:rPr lang="en-US" sz="2000" dirty="0" err="1">
                <a:ea typeface="+mn-lt"/>
                <a:cs typeface="+mn-lt"/>
              </a:rPr>
              <a:t>kodlu</a:t>
            </a:r>
            <a:r>
              <a:rPr lang="en-US" sz="2000" dirty="0">
                <a:ea typeface="+mn-lt"/>
                <a:cs typeface="+mn-lt"/>
              </a:rPr>
              <a:t> </a:t>
            </a:r>
            <a:r>
              <a:rPr lang="en-US" sz="2000" dirty="0" err="1">
                <a:ea typeface="+mn-lt"/>
                <a:cs typeface="+mn-lt"/>
              </a:rPr>
              <a:t>yazılımlar</a:t>
            </a:r>
            <a:r>
              <a:rPr lang="en-US" sz="2000" dirty="0">
                <a:ea typeface="+mn-lt"/>
                <a:cs typeface="+mn-lt"/>
              </a:rPr>
              <a:t>, </a:t>
            </a:r>
            <a:r>
              <a:rPr lang="en-US" sz="2000" dirty="0" err="1">
                <a:ea typeface="+mn-lt"/>
                <a:cs typeface="+mn-lt"/>
              </a:rPr>
              <a:t>herkesin</a:t>
            </a:r>
            <a:r>
              <a:rPr lang="en-US" sz="2000" dirty="0">
                <a:ea typeface="+mn-lt"/>
                <a:cs typeface="+mn-lt"/>
              </a:rPr>
              <a:t> </a:t>
            </a:r>
            <a:r>
              <a:rPr lang="en-US" sz="2000" dirty="0" err="1">
                <a:ea typeface="+mn-lt"/>
                <a:cs typeface="+mn-lt"/>
              </a:rPr>
              <a:t>yazılımı</a:t>
            </a:r>
            <a:r>
              <a:rPr lang="en-US" sz="2000" dirty="0">
                <a:ea typeface="+mn-lt"/>
                <a:cs typeface="+mn-lt"/>
              </a:rPr>
              <a:t> </a:t>
            </a:r>
            <a:r>
              <a:rPr lang="en-US" sz="2000" dirty="0" err="1">
                <a:ea typeface="+mn-lt"/>
                <a:cs typeface="+mn-lt"/>
              </a:rPr>
              <a:t>herhangi</a:t>
            </a:r>
            <a:r>
              <a:rPr lang="en-US" sz="2000" dirty="0">
                <a:ea typeface="+mn-lt"/>
                <a:cs typeface="+mn-lt"/>
              </a:rPr>
              <a:t> </a:t>
            </a:r>
            <a:r>
              <a:rPr lang="en-US" sz="2000" dirty="0" err="1">
                <a:ea typeface="+mn-lt"/>
                <a:cs typeface="+mn-lt"/>
              </a:rPr>
              <a:t>bir</a:t>
            </a:r>
            <a:r>
              <a:rPr lang="en-US" sz="2000" dirty="0">
                <a:ea typeface="+mn-lt"/>
                <a:cs typeface="+mn-lt"/>
              </a:rPr>
              <a:t> </a:t>
            </a:r>
            <a:r>
              <a:rPr lang="en-US" sz="2000" dirty="0" err="1">
                <a:ea typeface="+mn-lt"/>
                <a:cs typeface="+mn-lt"/>
              </a:rPr>
              <a:t>şekilde</a:t>
            </a:r>
            <a:r>
              <a:rPr lang="en-US" sz="2000" dirty="0">
                <a:ea typeface="+mn-lt"/>
                <a:cs typeface="+mn-lt"/>
              </a:rPr>
              <a:t> </a:t>
            </a:r>
            <a:r>
              <a:rPr lang="en-US" sz="2000" dirty="0" err="1">
                <a:ea typeface="+mn-lt"/>
                <a:cs typeface="+mn-lt"/>
              </a:rPr>
              <a:t>kullanmak</a:t>
            </a:r>
            <a:r>
              <a:rPr lang="en-US" sz="2000" dirty="0">
                <a:ea typeface="+mn-lt"/>
                <a:cs typeface="+mn-lt"/>
              </a:rPr>
              <a:t>, </a:t>
            </a:r>
            <a:r>
              <a:rPr lang="en-US" sz="2000" dirty="0" err="1">
                <a:ea typeface="+mn-lt"/>
                <a:cs typeface="+mn-lt"/>
              </a:rPr>
              <a:t>kopyalamak</a:t>
            </a:r>
            <a:r>
              <a:rPr lang="en-US" sz="2000" dirty="0">
                <a:ea typeface="+mn-lt"/>
                <a:cs typeface="+mn-lt"/>
              </a:rPr>
              <a:t>, </a:t>
            </a:r>
            <a:r>
              <a:rPr lang="en-US" sz="2000" dirty="0" err="1">
                <a:ea typeface="+mn-lt"/>
                <a:cs typeface="+mn-lt"/>
              </a:rPr>
              <a:t>incelemek</a:t>
            </a:r>
            <a:r>
              <a:rPr lang="en-US" sz="2000" dirty="0">
                <a:ea typeface="+mn-lt"/>
                <a:cs typeface="+mn-lt"/>
              </a:rPr>
              <a:t> ve </a:t>
            </a:r>
            <a:r>
              <a:rPr lang="en-US" sz="2000" dirty="0" err="1">
                <a:ea typeface="+mn-lt"/>
                <a:cs typeface="+mn-lt"/>
              </a:rPr>
              <a:t>değiştirmekte</a:t>
            </a:r>
            <a:r>
              <a:rPr lang="en-US" sz="2000" dirty="0">
                <a:ea typeface="+mn-lt"/>
                <a:cs typeface="+mn-lt"/>
              </a:rPr>
              <a:t> </a:t>
            </a:r>
            <a:r>
              <a:rPr lang="en-US" sz="2000" dirty="0" err="1">
                <a:ea typeface="+mn-lt"/>
                <a:cs typeface="+mn-lt"/>
              </a:rPr>
              <a:t>özgür</a:t>
            </a:r>
            <a:r>
              <a:rPr lang="en-US" sz="2000" dirty="0">
                <a:ea typeface="+mn-lt"/>
                <a:cs typeface="+mn-lt"/>
              </a:rPr>
              <a:t> </a:t>
            </a:r>
            <a:r>
              <a:rPr lang="en-US" sz="2000" dirty="0" err="1">
                <a:ea typeface="+mn-lt"/>
                <a:cs typeface="+mn-lt"/>
              </a:rPr>
              <a:t>olduğu</a:t>
            </a:r>
            <a:r>
              <a:rPr lang="en-US" sz="2000" dirty="0">
                <a:ea typeface="+mn-lt"/>
                <a:cs typeface="+mn-lt"/>
              </a:rPr>
              <a:t> ve </a:t>
            </a:r>
            <a:r>
              <a:rPr lang="en-US" sz="2000" dirty="0" err="1">
                <a:ea typeface="+mn-lt"/>
                <a:cs typeface="+mn-lt"/>
              </a:rPr>
              <a:t>kaynak</a:t>
            </a:r>
            <a:r>
              <a:rPr lang="en-US" sz="2000" dirty="0">
                <a:ea typeface="+mn-lt"/>
                <a:cs typeface="+mn-lt"/>
              </a:rPr>
              <a:t> </a:t>
            </a:r>
            <a:r>
              <a:rPr lang="en-US" sz="2000" dirty="0" err="1">
                <a:ea typeface="+mn-lt"/>
                <a:cs typeface="+mn-lt"/>
              </a:rPr>
              <a:t>kodunun</a:t>
            </a:r>
            <a:r>
              <a:rPr lang="en-US" sz="2000" dirty="0">
                <a:ea typeface="+mn-lt"/>
                <a:cs typeface="+mn-lt"/>
              </a:rPr>
              <a:t> </a:t>
            </a:r>
            <a:r>
              <a:rPr lang="en-US" sz="2000" dirty="0" err="1">
                <a:ea typeface="+mn-lt"/>
                <a:cs typeface="+mn-lt"/>
              </a:rPr>
              <a:t>açık</a:t>
            </a:r>
            <a:r>
              <a:rPr lang="en-US" sz="2000" dirty="0">
                <a:ea typeface="+mn-lt"/>
                <a:cs typeface="+mn-lt"/>
              </a:rPr>
              <a:t> </a:t>
            </a:r>
            <a:r>
              <a:rPr lang="en-US" sz="2000" dirty="0" err="1">
                <a:ea typeface="+mn-lt"/>
                <a:cs typeface="+mn-lt"/>
              </a:rPr>
              <a:t>olduğu</a:t>
            </a:r>
            <a:r>
              <a:rPr lang="en-US" sz="2000" dirty="0">
                <a:ea typeface="+mn-lt"/>
                <a:cs typeface="+mn-lt"/>
              </a:rPr>
              <a:t> </a:t>
            </a:r>
            <a:r>
              <a:rPr lang="en-US" sz="2000" dirty="0" err="1">
                <a:ea typeface="+mn-lt"/>
                <a:cs typeface="+mn-lt"/>
              </a:rPr>
              <a:t>yazılımdır</a:t>
            </a:r>
            <a:r>
              <a:rPr lang="en-US" sz="2000" dirty="0">
                <a:ea typeface="+mn-lt"/>
                <a:cs typeface="+mn-lt"/>
              </a:rPr>
              <a:t>.</a:t>
            </a:r>
            <a:endParaRPr lang="tr-TR" sz="2000" dirty="0">
              <a:ea typeface="+mn-lt"/>
              <a:cs typeface="+mn-lt"/>
            </a:endParaRPr>
          </a:p>
          <a:p>
            <a:pPr algn="l">
              <a:lnSpc>
                <a:spcPct val="220000"/>
              </a:lnSpc>
            </a:pPr>
            <a:r>
              <a:rPr lang="en-US" sz="2000" dirty="0" err="1">
                <a:ea typeface="+mn-lt"/>
                <a:cs typeface="+mn-lt"/>
              </a:rPr>
              <a:t>Kodlar</a:t>
            </a:r>
            <a:r>
              <a:rPr lang="en-US" sz="2000" dirty="0">
                <a:ea typeface="+mn-lt"/>
                <a:cs typeface="+mn-lt"/>
              </a:rPr>
              <a:t> ve </a:t>
            </a:r>
            <a:r>
              <a:rPr lang="en-US" sz="2000" dirty="0" err="1">
                <a:ea typeface="+mn-lt"/>
                <a:cs typeface="+mn-lt"/>
              </a:rPr>
              <a:t>geliştirmeler</a:t>
            </a:r>
            <a:r>
              <a:rPr lang="en-US" sz="2000" dirty="0">
                <a:ea typeface="+mn-lt"/>
                <a:cs typeface="+mn-lt"/>
              </a:rPr>
              <a:t> </a:t>
            </a:r>
            <a:r>
              <a:rPr lang="en-US" sz="2000" dirty="0" err="1">
                <a:ea typeface="+mn-lt"/>
                <a:cs typeface="+mn-lt"/>
              </a:rPr>
              <a:t>paylaşılır</a:t>
            </a:r>
            <a:r>
              <a:rPr lang="en-US" sz="2000" dirty="0">
                <a:ea typeface="+mn-lt"/>
                <a:cs typeface="+mn-lt"/>
              </a:rPr>
              <a:t> , </a:t>
            </a:r>
            <a:r>
              <a:rPr lang="en-US" sz="2000" dirty="0" err="1">
                <a:ea typeface="+mn-lt"/>
                <a:cs typeface="+mn-lt"/>
              </a:rPr>
              <a:t>böylece</a:t>
            </a:r>
            <a:r>
              <a:rPr lang="en-US" sz="2000" dirty="0">
                <a:ea typeface="+mn-lt"/>
                <a:cs typeface="+mn-lt"/>
              </a:rPr>
              <a:t> </a:t>
            </a:r>
            <a:r>
              <a:rPr lang="en-US" sz="2000" dirty="0" err="1">
                <a:ea typeface="+mn-lt"/>
                <a:cs typeface="+mn-lt"/>
              </a:rPr>
              <a:t>insanların</a:t>
            </a:r>
            <a:r>
              <a:rPr lang="en-US" sz="2000" dirty="0">
                <a:ea typeface="+mn-lt"/>
                <a:cs typeface="+mn-lt"/>
              </a:rPr>
              <a:t> </a:t>
            </a:r>
            <a:r>
              <a:rPr lang="en-US" sz="2000" dirty="0" err="1">
                <a:ea typeface="+mn-lt"/>
                <a:cs typeface="+mn-lt"/>
              </a:rPr>
              <a:t>yazılımı</a:t>
            </a:r>
            <a:r>
              <a:rPr lang="en-US" sz="2000" dirty="0">
                <a:ea typeface="+mn-lt"/>
                <a:cs typeface="+mn-lt"/>
              </a:rPr>
              <a:t> </a:t>
            </a:r>
            <a:r>
              <a:rPr lang="en-US" sz="2000" dirty="0" err="1">
                <a:ea typeface="+mn-lt"/>
                <a:cs typeface="+mn-lt"/>
              </a:rPr>
              <a:t>gönüllü</a:t>
            </a:r>
            <a:r>
              <a:rPr lang="en-US" sz="2000" dirty="0">
                <a:ea typeface="+mn-lt"/>
                <a:cs typeface="+mn-lt"/>
              </a:rPr>
              <a:t> </a:t>
            </a:r>
            <a:r>
              <a:rPr lang="en-US" sz="2000" dirty="0" err="1">
                <a:ea typeface="+mn-lt"/>
                <a:cs typeface="+mn-lt"/>
              </a:rPr>
              <a:t>olarak</a:t>
            </a:r>
            <a:r>
              <a:rPr lang="en-US" sz="2000" dirty="0">
                <a:ea typeface="+mn-lt"/>
                <a:cs typeface="+mn-lt"/>
              </a:rPr>
              <a:t> </a:t>
            </a:r>
            <a:r>
              <a:rPr lang="en-US" sz="2000" dirty="0" err="1">
                <a:ea typeface="+mn-lt"/>
                <a:cs typeface="+mn-lt"/>
              </a:rPr>
              <a:t>geliştirmeye</a:t>
            </a:r>
            <a:r>
              <a:rPr lang="en-US" sz="2000" dirty="0">
                <a:ea typeface="+mn-lt"/>
                <a:cs typeface="+mn-lt"/>
              </a:rPr>
              <a:t> </a:t>
            </a:r>
            <a:r>
              <a:rPr lang="en-US" sz="2000" dirty="0" err="1">
                <a:ea typeface="+mn-lt"/>
                <a:cs typeface="+mn-lt"/>
              </a:rPr>
              <a:t>teşvik</a:t>
            </a:r>
            <a:r>
              <a:rPr lang="en-US" sz="2000" dirty="0">
                <a:ea typeface="+mn-lt"/>
                <a:cs typeface="+mn-lt"/>
              </a:rPr>
              <a:t> ed</a:t>
            </a:r>
            <a:r>
              <a:rPr lang="tr-TR" sz="2000" dirty="0" err="1">
                <a:ea typeface="+mn-lt"/>
                <a:cs typeface="+mn-lt"/>
              </a:rPr>
              <a:t>ilirler</a:t>
            </a:r>
            <a:r>
              <a:rPr lang="tr-TR" sz="2000" dirty="0">
                <a:ea typeface="+mn-lt"/>
                <a:cs typeface="+mn-lt"/>
              </a:rPr>
              <a:t>.</a:t>
            </a:r>
            <a:endParaRPr lang="en-US" sz="2000" dirty="0">
              <a:ea typeface="+mn-lt"/>
              <a:cs typeface="+mn-lt"/>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1" y="571983"/>
            <a:ext cx="7183981" cy="461665"/>
          </a:xfrm>
          <a:prstGeom prst="rect">
            <a:avLst/>
          </a:prstGeom>
          <a:noFill/>
        </p:spPr>
        <p:txBody>
          <a:bodyPr wrap="square" lIns="91440" tIns="45720" rIns="91440" bIns="45720" rtlCol="0" anchor="t">
            <a:spAutoFit/>
          </a:bodyPr>
          <a:lstStyle/>
          <a:p>
            <a:r>
              <a:rPr lang="tr-TR" sz="2400" b="1" dirty="0">
                <a:latin typeface="Montserrat"/>
              </a:rPr>
              <a:t> Açık Kaynak Kodlu Yazılımlar Nedir?</a:t>
            </a: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35737"/>
            <a:ext cx="4812521"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38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4">
            <a:extLst>
              <a:ext uri="{FF2B5EF4-FFF2-40B4-BE49-F238E27FC236}">
                <a16:creationId xmlns:a16="http://schemas.microsoft.com/office/drawing/2014/main" id="{E5CA253D-19FC-4DCA-8AFA-9011DFE9998C}"/>
              </a:ext>
            </a:extLst>
          </p:cNvPr>
          <p:cNvPicPr>
            <a:picLocks noChangeAspect="1"/>
          </p:cNvPicPr>
          <p:nvPr/>
        </p:nvPicPr>
        <p:blipFill>
          <a:blip r:embed="rId3"/>
          <a:stretch>
            <a:fillRect/>
          </a:stretch>
        </p:blipFill>
        <p:spPr>
          <a:xfrm>
            <a:off x="4983664" y="603181"/>
            <a:ext cx="6078510" cy="5652816"/>
          </a:xfrm>
          <a:prstGeom prst="rect">
            <a:avLst/>
          </a:prstGeom>
        </p:spPr>
      </p:pic>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1" y="1409280"/>
            <a:ext cx="4621923" cy="465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20000"/>
              </a:lnSpc>
            </a:pPr>
            <a:r>
              <a:rPr lang="tr" dirty="0">
                <a:cs typeface="Calibri"/>
              </a:rPr>
              <a:t>Açık kaynak kodlu işletim ve yazılımlar dünyada milyonlarca sunucuda, bilgisayarlarda  ve mobil cihazda kullanılmaktadır.</a:t>
            </a:r>
          </a:p>
          <a:p>
            <a:pPr algn="l">
              <a:lnSpc>
                <a:spcPct val="220000"/>
              </a:lnSpc>
            </a:pPr>
            <a:endParaRPr lang="tr" sz="1800" dirty="0">
              <a:cs typeface="Calibri"/>
            </a:endParaRPr>
          </a:p>
          <a:p>
            <a:pPr algn="l"/>
            <a:endParaRPr lang="tr" dirty="0">
              <a:cs typeface="Calibri" panose="020F0502020204030204"/>
            </a:endParaRPr>
          </a:p>
          <a:p>
            <a:pPr algn="l"/>
            <a:endParaRPr lang="tr" dirty="0">
              <a:cs typeface="Calibri" panose="020F0502020204030204"/>
            </a:endParaRPr>
          </a:p>
          <a:p>
            <a:pPr algn="l"/>
            <a:endParaRPr lang="tr" dirty="0">
              <a:cs typeface="Calibri" panose="020F0502020204030204"/>
            </a:endParaRPr>
          </a:p>
          <a:p>
            <a:pPr algn="l">
              <a:lnSpc>
                <a:spcPct val="220000"/>
              </a:lnSpc>
            </a:pPr>
            <a:endParaRPr lang="tr" dirty="0">
              <a:cs typeface="Calibri" panose="020F050202020403020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70601" y="84657"/>
            <a:ext cx="7549539" cy="1274195"/>
          </a:xfrm>
          <a:prstGeom prst="rect">
            <a:avLst/>
          </a:prstGeom>
          <a:noFill/>
        </p:spPr>
        <p:txBody>
          <a:bodyPr wrap="square" lIns="91440" tIns="45720" rIns="91440" bIns="45720" rtlCol="0" anchor="t">
            <a:spAutoFit/>
          </a:bodyPr>
          <a:lstStyle/>
          <a:p>
            <a:pPr>
              <a:lnSpc>
                <a:spcPct val="220000"/>
              </a:lnSpc>
              <a:spcBef>
                <a:spcPts val="1000"/>
              </a:spcBef>
              <a:spcAft>
                <a:spcPct val="0"/>
              </a:spcAft>
            </a:pPr>
            <a:r>
              <a:rPr lang="en-US" sz="2400" b="1" dirty="0">
                <a:latin typeface="Montserrat"/>
              </a:rPr>
              <a:t>AKK </a:t>
            </a:r>
            <a:r>
              <a:rPr lang="en-US" sz="2400" b="1" dirty="0" err="1">
                <a:latin typeface="Montserrat"/>
              </a:rPr>
              <a:t>yazılımların</a:t>
            </a:r>
            <a:r>
              <a:rPr lang="en-US" sz="2400" b="1" dirty="0">
                <a:latin typeface="Montserrat"/>
              </a:rPr>
              <a:t> </a:t>
            </a:r>
            <a:r>
              <a:rPr lang="en-US" sz="2400" b="1" dirty="0" err="1">
                <a:latin typeface="Montserrat"/>
              </a:rPr>
              <a:t>günümüzde</a:t>
            </a:r>
            <a:r>
              <a:rPr lang="en-US" sz="2400" b="1" dirty="0">
                <a:latin typeface="Montserrat"/>
              </a:rPr>
              <a:t> </a:t>
            </a:r>
            <a:r>
              <a:rPr lang="en-US" sz="2400" b="1" dirty="0" err="1">
                <a:latin typeface="Montserrat"/>
              </a:rPr>
              <a:t>yeri</a:t>
            </a:r>
            <a:r>
              <a:rPr lang="en-US" sz="2400" b="1" dirty="0">
                <a:latin typeface="Montserrat"/>
              </a:rPr>
              <a:t>?</a:t>
            </a:r>
          </a:p>
          <a:p>
            <a:endParaRPr lang="tr-TR" sz="2400" b="1" dirty="0">
              <a:latin typeface="Montserrat"/>
              <a:cs typeface="Calibri"/>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366012" y="982541"/>
            <a:ext cx="4812521"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3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graphicFrame>
        <p:nvGraphicFramePr>
          <p:cNvPr id="3" name="Diyagram 2">
            <a:extLst>
              <a:ext uri="{FF2B5EF4-FFF2-40B4-BE49-F238E27FC236}">
                <a16:creationId xmlns:a16="http://schemas.microsoft.com/office/drawing/2014/main" id="{ADB41884-9D00-D046-EDF4-799D5D6885D4}"/>
              </a:ext>
            </a:extLst>
          </p:cNvPr>
          <p:cNvGraphicFramePr/>
          <p:nvPr>
            <p:extLst>
              <p:ext uri="{D42A27DB-BD31-4B8C-83A1-F6EECF244321}">
                <p14:modId xmlns:p14="http://schemas.microsoft.com/office/powerpoint/2010/main" val="1617944855"/>
              </p:ext>
            </p:extLst>
          </p:nvPr>
        </p:nvGraphicFramePr>
        <p:xfrm>
          <a:off x="361740" y="1192192"/>
          <a:ext cx="10946726" cy="52364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Metin kutusu 1">
            <a:extLst>
              <a:ext uri="{FF2B5EF4-FFF2-40B4-BE49-F238E27FC236}">
                <a16:creationId xmlns:a16="http://schemas.microsoft.com/office/drawing/2014/main" id="{FEA7BF4D-6A74-4039-AB86-ECD6A18C3A85}"/>
              </a:ext>
            </a:extLst>
          </p:cNvPr>
          <p:cNvSpPr txBox="1"/>
          <p:nvPr/>
        </p:nvSpPr>
        <p:spPr>
          <a:xfrm>
            <a:off x="361741" y="84657"/>
            <a:ext cx="10061287" cy="1274195"/>
          </a:xfrm>
          <a:prstGeom prst="rect">
            <a:avLst/>
          </a:prstGeom>
          <a:noFill/>
        </p:spPr>
        <p:txBody>
          <a:bodyPr wrap="square" lIns="91440" tIns="45720" rIns="91440" bIns="45720" rtlCol="0" anchor="t">
            <a:spAutoFit/>
          </a:bodyPr>
          <a:lstStyle/>
          <a:p>
            <a:pPr>
              <a:lnSpc>
                <a:spcPct val="220000"/>
              </a:lnSpc>
              <a:spcBef>
                <a:spcPts val="1000"/>
              </a:spcBef>
              <a:spcAft>
                <a:spcPct val="0"/>
              </a:spcAft>
            </a:pPr>
            <a:r>
              <a:rPr lang="en-US" sz="2400" b="1" err="1">
                <a:latin typeface="Montserrat"/>
              </a:rPr>
              <a:t>Dünyada</a:t>
            </a:r>
            <a:r>
              <a:rPr lang="en-US" sz="2400" b="1">
                <a:latin typeface="Montserrat"/>
              </a:rPr>
              <a:t> AKK </a:t>
            </a:r>
            <a:r>
              <a:rPr lang="en-US" sz="2400" b="1" err="1">
                <a:latin typeface="Montserrat"/>
              </a:rPr>
              <a:t>yazılımların</a:t>
            </a:r>
            <a:r>
              <a:rPr lang="en-US" sz="2400" b="1">
                <a:latin typeface="Montserrat"/>
              </a:rPr>
              <a:t> </a:t>
            </a:r>
            <a:r>
              <a:rPr lang="en-US" sz="2400" b="1" err="1">
                <a:latin typeface="Montserrat"/>
              </a:rPr>
              <a:t>kullanım</a:t>
            </a:r>
            <a:r>
              <a:rPr lang="en-US" sz="2400" b="1">
                <a:latin typeface="Montserrat"/>
              </a:rPr>
              <a:t> </a:t>
            </a:r>
            <a:r>
              <a:rPr lang="en-US" sz="2400" b="1" err="1">
                <a:latin typeface="Montserrat"/>
              </a:rPr>
              <a:t>nedenleri</a:t>
            </a:r>
            <a:r>
              <a:rPr lang="en-US" sz="2400" b="1">
                <a:latin typeface="Montserrat"/>
              </a:rPr>
              <a:t>?</a:t>
            </a:r>
            <a:endParaRPr lang="tr-TR" sz="2400" b="1">
              <a:latin typeface="Montserrat"/>
            </a:endParaRPr>
          </a:p>
          <a:p>
            <a:endParaRPr lang="tr-TR" sz="2400" b="1">
              <a:latin typeface="Montserrat"/>
              <a:cs typeface="Calibri"/>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43316" y="861063"/>
            <a:ext cx="6132730" cy="1772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883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1" y="1409281"/>
            <a:ext cx="11160250" cy="403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20000"/>
              </a:lnSpc>
            </a:pPr>
            <a:r>
              <a:rPr lang="en-US" sz="1800" b="1">
                <a:latin typeface="Montserrat"/>
              </a:rPr>
              <a:t>KOHA AKK (Açık Kaynak </a:t>
            </a:r>
            <a:r>
              <a:rPr lang="en-US" sz="1800" b="1" err="1">
                <a:latin typeface="Montserrat"/>
              </a:rPr>
              <a:t>Kodlu</a:t>
            </a:r>
            <a:r>
              <a:rPr lang="en-US" sz="1800" b="1">
                <a:latin typeface="Montserrat"/>
              </a:rPr>
              <a:t>)</a:t>
            </a:r>
            <a:r>
              <a:rPr lang="en-US" sz="1800">
                <a:latin typeface="Montserrat"/>
              </a:rPr>
              <a:t> </a:t>
            </a:r>
            <a:endParaRPr lang="en-US" sz="1800">
              <a:solidFill>
                <a:srgbClr val="FFFFFF"/>
              </a:solidFill>
              <a:latin typeface="Calibri" panose="020F0502020204030204"/>
              <a:cs typeface="Calibri"/>
            </a:endParaRPr>
          </a:p>
          <a:p>
            <a:pPr algn="l">
              <a:lnSpc>
                <a:spcPct val="220000"/>
              </a:lnSpc>
            </a:pPr>
            <a:r>
              <a:rPr lang="en-US" sz="1800" err="1">
                <a:latin typeface="Montserrat"/>
              </a:rPr>
              <a:t>Dünyanın</a:t>
            </a:r>
            <a:r>
              <a:rPr lang="en-US" sz="1800">
                <a:latin typeface="Montserrat"/>
              </a:rPr>
              <a:t> </a:t>
            </a:r>
            <a:r>
              <a:rPr lang="en-US" sz="1800" err="1">
                <a:latin typeface="Montserrat"/>
              </a:rPr>
              <a:t>dört</a:t>
            </a:r>
            <a:r>
              <a:rPr lang="en-US" sz="1800">
                <a:latin typeface="Montserrat"/>
              </a:rPr>
              <a:t> </a:t>
            </a:r>
            <a:r>
              <a:rPr lang="en-US" sz="1800" err="1">
                <a:latin typeface="Montserrat"/>
              </a:rPr>
              <a:t>bir</a:t>
            </a:r>
            <a:r>
              <a:rPr lang="tr-TR" sz="1800">
                <a:latin typeface="Montserrat"/>
              </a:rPr>
              <a:t> </a:t>
            </a:r>
            <a:r>
              <a:rPr lang="en-US" sz="1800" err="1">
                <a:latin typeface="Montserrat"/>
              </a:rPr>
              <a:t>yanındaki</a:t>
            </a:r>
            <a:r>
              <a:rPr lang="en-US" sz="1800">
                <a:latin typeface="Montserrat"/>
              </a:rPr>
              <a:t> </a:t>
            </a:r>
            <a:r>
              <a:rPr lang="en-US" sz="1800" err="1">
                <a:latin typeface="Montserrat"/>
              </a:rPr>
              <a:t>üniversite</a:t>
            </a:r>
            <a:r>
              <a:rPr lang="en-US" sz="1800">
                <a:latin typeface="Montserrat"/>
              </a:rPr>
              <a:t>, </a:t>
            </a:r>
            <a:r>
              <a:rPr lang="en-US" sz="1800" err="1">
                <a:latin typeface="Montserrat"/>
              </a:rPr>
              <a:t>okul</a:t>
            </a:r>
            <a:r>
              <a:rPr lang="en-US" sz="1800">
                <a:latin typeface="Montserrat"/>
              </a:rPr>
              <a:t>, </a:t>
            </a:r>
            <a:r>
              <a:rPr lang="en-US" sz="1800" err="1">
                <a:latin typeface="Montserrat"/>
              </a:rPr>
              <a:t>belediye</a:t>
            </a:r>
            <a:r>
              <a:rPr lang="en-US" sz="1800">
                <a:latin typeface="Montserrat"/>
              </a:rPr>
              <a:t>, </a:t>
            </a:r>
            <a:r>
              <a:rPr lang="en-US" sz="1800" err="1">
                <a:latin typeface="Montserrat"/>
              </a:rPr>
              <a:t>kamu</a:t>
            </a:r>
            <a:r>
              <a:rPr lang="en-US" sz="1800">
                <a:latin typeface="Montserrat"/>
              </a:rPr>
              <a:t>  </a:t>
            </a:r>
            <a:r>
              <a:rPr lang="en-US" sz="1800" err="1">
                <a:latin typeface="Montserrat"/>
              </a:rPr>
              <a:t>ve</a:t>
            </a:r>
            <a:r>
              <a:rPr lang="en-US" sz="1800">
                <a:latin typeface="Montserrat"/>
              </a:rPr>
              <a:t> </a:t>
            </a:r>
            <a:r>
              <a:rPr lang="en-US" sz="1800" err="1">
                <a:latin typeface="Montserrat"/>
              </a:rPr>
              <a:t>özel</a:t>
            </a:r>
            <a:r>
              <a:rPr lang="en-US" sz="1800">
                <a:latin typeface="Montserrat"/>
              </a:rPr>
              <a:t> </a:t>
            </a:r>
            <a:r>
              <a:rPr lang="en-US" sz="1800" err="1">
                <a:latin typeface="Montserrat"/>
              </a:rPr>
              <a:t>kütüphaneler</a:t>
            </a:r>
            <a:r>
              <a:rPr lang="en-US" sz="1800">
                <a:latin typeface="Montserrat"/>
              </a:rPr>
              <a:t> </a:t>
            </a:r>
            <a:r>
              <a:rPr lang="en-US" sz="1800" err="1">
                <a:latin typeface="Montserrat"/>
              </a:rPr>
              <a:t>tarafından</a:t>
            </a:r>
            <a:r>
              <a:rPr lang="en-US" sz="1800">
                <a:latin typeface="Montserrat"/>
              </a:rPr>
              <a:t> </a:t>
            </a:r>
            <a:r>
              <a:rPr lang="en-US" sz="1800" err="1">
                <a:latin typeface="Montserrat"/>
              </a:rPr>
              <a:t>kullanılan</a:t>
            </a:r>
            <a:r>
              <a:rPr lang="en-US" sz="1800">
                <a:latin typeface="Montserrat"/>
              </a:rPr>
              <a:t>, </a:t>
            </a:r>
            <a:endParaRPr lang="en-US" sz="1800">
              <a:latin typeface="Montserrat"/>
              <a:cs typeface="Calibri"/>
            </a:endParaRPr>
          </a:p>
          <a:p>
            <a:pPr algn="l">
              <a:lnSpc>
                <a:spcPct val="220000"/>
              </a:lnSpc>
            </a:pPr>
            <a:r>
              <a:rPr lang="en-TR" sz="1800" err="1">
                <a:latin typeface="Montserrat"/>
              </a:rPr>
              <a:t>kütüphanelerdeki</a:t>
            </a:r>
            <a:r>
              <a:rPr lang="en-TR" sz="1800">
                <a:latin typeface="Montserrat"/>
              </a:rPr>
              <a:t> </a:t>
            </a:r>
            <a:r>
              <a:rPr lang="en-TR" sz="1800" err="1">
                <a:latin typeface="Montserrat"/>
              </a:rPr>
              <a:t>iş</a:t>
            </a:r>
            <a:r>
              <a:rPr lang="en-TR" sz="1800">
                <a:latin typeface="Montserrat"/>
              </a:rPr>
              <a:t> </a:t>
            </a:r>
            <a:r>
              <a:rPr lang="en-TR" sz="1800" err="1">
                <a:latin typeface="Montserrat"/>
              </a:rPr>
              <a:t>akış</a:t>
            </a:r>
            <a:r>
              <a:rPr lang="en-TR" sz="1800">
                <a:latin typeface="Montserrat"/>
              </a:rPr>
              <a:t> </a:t>
            </a:r>
            <a:r>
              <a:rPr lang="en-TR" sz="1800" err="1">
                <a:latin typeface="Montserrat"/>
              </a:rPr>
              <a:t>süreçlerini</a:t>
            </a:r>
            <a:r>
              <a:rPr lang="en-TR" sz="1800">
                <a:latin typeface="Montserrat"/>
              </a:rPr>
              <a:t> </a:t>
            </a:r>
            <a:r>
              <a:rPr lang="en-TR" sz="1800" b="1">
                <a:latin typeface="Montserrat"/>
              </a:rPr>
              <a:t>''</a:t>
            </a:r>
            <a:r>
              <a:rPr lang="en-TR" sz="1800" b="1" err="1">
                <a:latin typeface="Montserrat"/>
              </a:rPr>
              <a:t>Kütüphanecili</a:t>
            </a:r>
            <a:r>
              <a:rPr lang="tr-TR" sz="1800" b="1">
                <a:latin typeface="Montserrat"/>
              </a:rPr>
              <a:t>k S</a:t>
            </a:r>
            <a:r>
              <a:rPr lang="en-TR" sz="1800" b="1" err="1">
                <a:latin typeface="Montserrat"/>
              </a:rPr>
              <a:t>tandartlarına</a:t>
            </a:r>
            <a:r>
              <a:rPr lang="en-TR" sz="1800" b="1">
                <a:latin typeface="Montserrat"/>
              </a:rPr>
              <a:t>'' </a:t>
            </a:r>
            <a:endParaRPr lang="en-US" sz="1800">
              <a:latin typeface="Montserrat"/>
              <a:cs typeface="Calibri"/>
            </a:endParaRPr>
          </a:p>
          <a:p>
            <a:pPr algn="l">
              <a:lnSpc>
                <a:spcPct val="220000"/>
              </a:lnSpc>
            </a:pPr>
            <a:r>
              <a:rPr lang="en-TR" sz="1800">
                <a:latin typeface="Montserrat"/>
              </a:rPr>
              <a:t>uygun </a:t>
            </a:r>
            <a:r>
              <a:rPr lang="en-TR" sz="1800" err="1">
                <a:latin typeface="Montserrat"/>
              </a:rPr>
              <a:t>olarak</a:t>
            </a:r>
            <a:r>
              <a:rPr lang="en-TR" sz="1800">
                <a:latin typeface="Montserrat"/>
              </a:rPr>
              <a:t> </a:t>
            </a:r>
            <a:r>
              <a:rPr lang="en-TR" sz="1800" err="1">
                <a:latin typeface="Montserrat"/>
              </a:rPr>
              <a:t>yöneten</a:t>
            </a:r>
            <a:r>
              <a:rPr lang="en-TR" sz="1800">
                <a:latin typeface="Montserrat"/>
              </a:rPr>
              <a:t> </a:t>
            </a:r>
            <a:r>
              <a:rPr lang="en-US" sz="1800" err="1">
                <a:latin typeface="Montserrat"/>
              </a:rPr>
              <a:t>otomasyon</a:t>
            </a:r>
            <a:r>
              <a:rPr lang="en-US" sz="1800">
                <a:latin typeface="Montserrat"/>
              </a:rPr>
              <a:t> </a:t>
            </a:r>
            <a:r>
              <a:rPr lang="en-US" sz="1800" err="1">
                <a:latin typeface="Montserrat"/>
              </a:rPr>
              <a:t>sistemidir</a:t>
            </a:r>
            <a:r>
              <a:rPr lang="en-US" sz="1800">
                <a:latin typeface="Montserrat"/>
              </a:rPr>
              <a:t>.</a:t>
            </a:r>
            <a:endParaRPr lang="en-US" sz="1800">
              <a:solidFill>
                <a:srgbClr val="000000"/>
              </a:solidFill>
              <a:latin typeface="Montserrat"/>
              <a:cs typeface="Calibri"/>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1" y="571983"/>
            <a:ext cx="4560215" cy="461665"/>
          </a:xfrm>
          <a:prstGeom prst="rect">
            <a:avLst/>
          </a:prstGeom>
          <a:noFill/>
        </p:spPr>
        <p:txBody>
          <a:bodyPr wrap="square" lIns="91440" tIns="45720" rIns="91440" bIns="45720" rtlCol="0" anchor="t">
            <a:spAutoFit/>
          </a:bodyPr>
          <a:lstStyle/>
          <a:p>
            <a:r>
              <a:rPr lang="tr-TR" sz="2400" b="1">
                <a:latin typeface="Montserrat"/>
              </a:rPr>
              <a:t>KOHA </a:t>
            </a: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35737"/>
            <a:ext cx="3858567"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052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1" y="1409281"/>
            <a:ext cx="10532037" cy="403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tr" sz="2000" dirty="0">
                <a:cs typeface="Calibri"/>
              </a:rPr>
              <a:t>Dünya genelinde KOHA en çok kullanılan otomasyon sistemleri arasında önemli bir yere sahip.</a:t>
            </a:r>
          </a:p>
          <a:p>
            <a:pPr algn="l"/>
            <a:r>
              <a:rPr lang="tr" sz="2000" dirty="0">
                <a:cs typeface="Calibri"/>
              </a:rPr>
              <a:t>Toplamda community'e kayıtlı 17.707 kütüphane mevcut.</a:t>
            </a:r>
          </a:p>
          <a:p>
            <a:pPr algn="l"/>
            <a:endParaRPr lang="tr" sz="2000" dirty="0">
              <a:cs typeface="Calibri"/>
            </a:endParaRPr>
          </a:p>
          <a:p>
            <a:pPr algn="l"/>
            <a:r>
              <a:rPr lang="tr" sz="2000" b="1" dirty="0">
                <a:cs typeface="Calibri"/>
              </a:rPr>
              <a:t>50.000'</a:t>
            </a:r>
            <a:r>
              <a:rPr lang="tr" sz="2000" dirty="0">
                <a:cs typeface="Calibri"/>
              </a:rPr>
              <a:t>den fazla kaydı olan</a:t>
            </a:r>
            <a:r>
              <a:rPr lang="tr" sz="2000" b="1" dirty="0">
                <a:cs typeface="Calibri"/>
              </a:rPr>
              <a:t> 1259</a:t>
            </a:r>
          </a:p>
          <a:p>
            <a:pPr algn="l"/>
            <a:r>
              <a:rPr lang="tr" sz="2000" b="1" dirty="0">
                <a:cs typeface="Calibri"/>
              </a:rPr>
              <a:t>250.000-1.000.000</a:t>
            </a:r>
            <a:r>
              <a:rPr lang="tr" sz="2000" dirty="0">
                <a:cs typeface="Calibri"/>
              </a:rPr>
              <a:t> arası kaydı olan </a:t>
            </a:r>
            <a:r>
              <a:rPr lang="tr" sz="2000" b="1" dirty="0">
                <a:cs typeface="Calibri"/>
              </a:rPr>
              <a:t>291</a:t>
            </a:r>
          </a:p>
          <a:p>
            <a:pPr algn="l"/>
            <a:r>
              <a:rPr lang="tr" sz="2000" b="1" u="sng" dirty="0">
                <a:cs typeface="Calibri"/>
              </a:rPr>
              <a:t>1 Milyondan </a:t>
            </a:r>
            <a:r>
              <a:rPr lang="tr" sz="2000" dirty="0">
                <a:cs typeface="Calibri"/>
              </a:rPr>
              <a:t>fazla materyal kaydı olan </a:t>
            </a:r>
            <a:r>
              <a:rPr lang="tr" sz="2000" b="1" dirty="0">
                <a:cs typeface="Calibri"/>
              </a:rPr>
              <a:t>69 </a:t>
            </a:r>
            <a:r>
              <a:rPr lang="tr" sz="2000" dirty="0">
                <a:cs typeface="Calibri"/>
              </a:rPr>
              <a:t>kurum Koha kullanmakta.</a:t>
            </a:r>
          </a:p>
          <a:p>
            <a:pPr algn="l"/>
            <a:endParaRPr lang="tr" sz="2000" dirty="0">
              <a:cs typeface="Calibri"/>
            </a:endParaRPr>
          </a:p>
          <a:p>
            <a:pPr algn="l"/>
            <a:endParaRPr lang="tr" sz="2000" dirty="0">
              <a:ea typeface="+mn-lt"/>
              <a:cs typeface="+mn-lt"/>
            </a:endParaRPr>
          </a:p>
          <a:p>
            <a:pPr algn="l"/>
            <a:r>
              <a:rPr lang="tr" sz="2000" dirty="0">
                <a:ea typeface="+mn-lt"/>
                <a:cs typeface="+mn-lt"/>
              </a:rPr>
              <a:t>https://hea.koha-community.org/</a:t>
            </a:r>
            <a:endParaRPr lang="tr" sz="2000" dirty="0"/>
          </a:p>
          <a:p>
            <a:pPr algn="l"/>
            <a:endParaRPr lang="tr" sz="1800" dirty="0">
              <a:cs typeface="Calibri"/>
            </a:endParaRPr>
          </a:p>
          <a:p>
            <a:pPr algn="l"/>
            <a:endParaRPr lang="tr" sz="1800" dirty="0">
              <a:cs typeface="Calibri"/>
            </a:endParaRPr>
          </a:p>
          <a:p>
            <a:pPr algn="l"/>
            <a:endParaRPr lang="tr" sz="1800" dirty="0">
              <a:cs typeface="Calibri"/>
            </a:endParaRPr>
          </a:p>
          <a:p>
            <a:pPr algn="l"/>
            <a:r>
              <a:rPr lang="tr" sz="1800" dirty="0">
                <a:ea typeface="+mn-lt"/>
                <a:cs typeface="+mn-lt"/>
              </a:rPr>
              <a:t>*TC Halk Kütüphaneleri yok.</a:t>
            </a:r>
          </a:p>
          <a:p>
            <a:pPr algn="l"/>
            <a:endParaRPr lang="tr" sz="1800" dirty="0">
              <a:cs typeface="Calibri"/>
            </a:endParaRPr>
          </a:p>
          <a:p>
            <a:pPr algn="l"/>
            <a:endParaRPr lang="tr" sz="1800" b="1" dirty="0">
              <a:cs typeface="Calibri" panose="020F0502020204030204"/>
            </a:endParaRPr>
          </a:p>
          <a:p>
            <a:pPr algn="l"/>
            <a:endParaRPr lang="tr" sz="1800" b="1" dirty="0">
              <a:cs typeface="Calibri" panose="020F0502020204030204"/>
            </a:endParaRPr>
          </a:p>
          <a:p>
            <a:pPr algn="l"/>
            <a:endParaRPr lang="tr" sz="1800" b="1" dirty="0">
              <a:cs typeface="Calibri" panose="020F0502020204030204"/>
            </a:endParaRPr>
          </a:p>
          <a:p>
            <a:pPr algn="l"/>
            <a:endParaRPr lang="tr" sz="1800" dirty="0">
              <a:cs typeface="Calibri" panose="020F0502020204030204"/>
            </a:endParaRPr>
          </a:p>
          <a:p>
            <a:pPr algn="l"/>
            <a:endParaRPr lang="tr" sz="1800" dirty="0">
              <a:cs typeface="Calibri" panose="020F050202020403020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1" y="84657"/>
            <a:ext cx="9332418" cy="1274195"/>
          </a:xfrm>
          <a:prstGeom prst="rect">
            <a:avLst/>
          </a:prstGeom>
          <a:noFill/>
        </p:spPr>
        <p:txBody>
          <a:bodyPr wrap="square" lIns="91440" tIns="45720" rIns="91440" bIns="45720" rtlCol="0" anchor="t">
            <a:spAutoFit/>
          </a:bodyPr>
          <a:lstStyle/>
          <a:p>
            <a:pPr>
              <a:lnSpc>
                <a:spcPct val="220000"/>
              </a:lnSpc>
              <a:spcBef>
                <a:spcPts val="1000"/>
              </a:spcBef>
              <a:spcAft>
                <a:spcPct val="0"/>
              </a:spcAft>
            </a:pPr>
            <a:r>
              <a:rPr lang="en-US" sz="2400">
                <a:ea typeface="+mn-lt"/>
                <a:cs typeface="+mn-lt"/>
              </a:rPr>
              <a:t>Kütüphanelerde AKK Yazılımların Durumu</a:t>
            </a:r>
            <a:endParaRPr lang="tr-TR"/>
          </a:p>
          <a:p>
            <a:endParaRPr lang="tr-TR" sz="2400" b="1">
              <a:latin typeface="Montserrat"/>
              <a:cs typeface="Calibri"/>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43316" y="861063"/>
            <a:ext cx="6132730" cy="1772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5" name="Resim 4" descr="kalıp, desen, düzen, kare, simetri, bakışım, dikdörtgen içeren bir resim&#10;&#10;Açıklama otomatik olarak oluşturuldu">
            <a:extLst>
              <a:ext uri="{FF2B5EF4-FFF2-40B4-BE49-F238E27FC236}">
                <a16:creationId xmlns:a16="http://schemas.microsoft.com/office/drawing/2014/main" id="{8A5BFCCA-BC63-CA7B-84E2-8BA120AFF5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8000" y="2094270"/>
            <a:ext cx="3623187" cy="3623187"/>
          </a:xfrm>
          <a:prstGeom prst="rect">
            <a:avLst/>
          </a:prstGeom>
        </p:spPr>
      </p:pic>
    </p:spTree>
    <p:extLst>
      <p:ext uri="{BB962C8B-B14F-4D97-AF65-F5344CB8AC3E}">
        <p14:creationId xmlns:p14="http://schemas.microsoft.com/office/powerpoint/2010/main" val="289330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1" y="84657"/>
            <a:ext cx="9332418" cy="1274195"/>
          </a:xfrm>
          <a:prstGeom prst="rect">
            <a:avLst/>
          </a:prstGeom>
          <a:noFill/>
        </p:spPr>
        <p:txBody>
          <a:bodyPr wrap="square" lIns="91440" tIns="45720" rIns="91440" bIns="45720" rtlCol="0" anchor="t">
            <a:spAutoFit/>
          </a:bodyPr>
          <a:lstStyle/>
          <a:p>
            <a:pPr>
              <a:lnSpc>
                <a:spcPct val="220000"/>
              </a:lnSpc>
              <a:spcBef>
                <a:spcPts val="1000"/>
              </a:spcBef>
              <a:spcAft>
                <a:spcPct val="0"/>
              </a:spcAft>
            </a:pPr>
            <a:r>
              <a:rPr lang="en-US" sz="2400">
                <a:ea typeface="+mn-lt"/>
                <a:cs typeface="+mn-lt"/>
              </a:rPr>
              <a:t>Kütüphanelerde AKK Yazılımların Durumu</a:t>
            </a:r>
            <a:endParaRPr lang="tr-TR"/>
          </a:p>
          <a:p>
            <a:endParaRPr lang="tr-TR" sz="2400" b="1">
              <a:latin typeface="Montserrat"/>
              <a:cs typeface="Calibri"/>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43316" y="861063"/>
            <a:ext cx="6132730" cy="1772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887D198E-6805-4480-AD26-753280B85C70}"/>
              </a:ext>
            </a:extLst>
          </p:cNvPr>
          <p:cNvSpPr txBox="1"/>
          <p:nvPr/>
        </p:nvSpPr>
        <p:spPr>
          <a:xfrm>
            <a:off x="449451" y="5796365"/>
            <a:ext cx="537791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a:t>Koha istatistiki bilgiler.</a:t>
            </a:r>
          </a:p>
          <a:p>
            <a:r>
              <a:rPr lang="tr-TR">
                <a:cs typeface="Calibri"/>
              </a:rPr>
              <a:t>*</a:t>
            </a:r>
            <a:r>
              <a:rPr lang="tr-TR">
                <a:ea typeface="+mn-lt"/>
                <a:cs typeface="+mn-lt"/>
              </a:rPr>
              <a:t>https://hea.koha-community.org/</a:t>
            </a:r>
            <a:endParaRPr lang="tr-TR">
              <a:cs typeface="Calibri"/>
            </a:endParaRPr>
          </a:p>
        </p:txBody>
      </p:sp>
      <p:pic>
        <p:nvPicPr>
          <p:cNvPr id="7" name="Resim 6">
            <a:extLst>
              <a:ext uri="{FF2B5EF4-FFF2-40B4-BE49-F238E27FC236}">
                <a16:creationId xmlns:a16="http://schemas.microsoft.com/office/drawing/2014/main" id="{B43E6443-A6D5-409D-D29C-81027D180964}"/>
              </a:ext>
            </a:extLst>
          </p:cNvPr>
          <p:cNvPicPr>
            <a:picLocks noChangeAspect="1"/>
          </p:cNvPicPr>
          <p:nvPr/>
        </p:nvPicPr>
        <p:blipFill>
          <a:blip r:embed="rId4"/>
          <a:stretch>
            <a:fillRect/>
          </a:stretch>
        </p:blipFill>
        <p:spPr>
          <a:xfrm>
            <a:off x="361741" y="1496540"/>
            <a:ext cx="10993167" cy="3704725"/>
          </a:xfrm>
          <a:prstGeom prst="rect">
            <a:avLst/>
          </a:prstGeom>
        </p:spPr>
      </p:pic>
    </p:spTree>
    <p:extLst>
      <p:ext uri="{BB962C8B-B14F-4D97-AF65-F5344CB8AC3E}">
        <p14:creationId xmlns:p14="http://schemas.microsoft.com/office/powerpoint/2010/main" val="1107850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up 2">
            <a:extLst>
              <a:ext uri="{FF2B5EF4-FFF2-40B4-BE49-F238E27FC236}">
                <a16:creationId xmlns:a16="http://schemas.microsoft.com/office/drawing/2014/main" id="{6150B4CE-F79C-4ED4-BFB9-9DAA7B687247}"/>
              </a:ext>
            </a:extLst>
          </p:cNvPr>
          <p:cNvGrpSpPr>
            <a:grpSpLocks/>
          </p:cNvGrpSpPr>
          <p:nvPr/>
        </p:nvGrpSpPr>
        <p:grpSpPr bwMode="auto">
          <a:xfrm>
            <a:off x="0" y="0"/>
            <a:ext cx="12212638" cy="7269852"/>
            <a:chOff x="80927" y="127014"/>
            <a:chExt cx="12212787" cy="6858753"/>
          </a:xfrm>
        </p:grpSpPr>
        <p:sp>
          <p:nvSpPr>
            <p:cNvPr id="4" name="Dikdörtgen 3">
              <a:extLst>
                <a:ext uri="{FF2B5EF4-FFF2-40B4-BE49-F238E27FC236}">
                  <a16:creationId xmlns:a16="http://schemas.microsoft.com/office/drawing/2014/main" id="{FFB28953-DC24-421F-AE2B-94EA6D5ECA8E}"/>
                </a:ext>
              </a:extLst>
            </p:cNvPr>
            <p:cNvSpPr/>
            <p:nvPr/>
          </p:nvSpPr>
          <p:spPr>
            <a:xfrm>
              <a:off x="80927" y="127014"/>
              <a:ext cx="12195324" cy="6858753"/>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342" name="Resim 5" descr="metin, küçük resim, vektör grafikler içeren bir resim&#10;&#10;Açıklama otomatik olarak oluşturuldu">
              <a:extLst>
                <a:ext uri="{FF2B5EF4-FFF2-40B4-BE49-F238E27FC236}">
                  <a16:creationId xmlns:a16="http://schemas.microsoft.com/office/drawing/2014/main" id="{DE95A280-9D47-44F9-BB2B-265A9E141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151196" y="5048230"/>
              <a:ext cx="1500985" cy="78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Metin kutusu 7">
            <a:extLst>
              <a:ext uri="{FF2B5EF4-FFF2-40B4-BE49-F238E27FC236}">
                <a16:creationId xmlns:a16="http://schemas.microsoft.com/office/drawing/2014/main" id="{9017A919-79EA-476F-9C59-0970CB566701}"/>
              </a:ext>
            </a:extLst>
          </p:cNvPr>
          <p:cNvSpPr txBox="1"/>
          <p:nvPr/>
        </p:nvSpPr>
        <p:spPr>
          <a:xfrm>
            <a:off x="4783016" y="2623744"/>
            <a:ext cx="2903973" cy="584775"/>
          </a:xfrm>
          <a:prstGeom prst="rect">
            <a:avLst/>
          </a:prstGeom>
          <a:noFill/>
        </p:spPr>
        <p:txBody>
          <a:bodyPr wrap="square" rtlCol="0">
            <a:spAutoFit/>
          </a:bodyPr>
          <a:lstStyle/>
          <a:p>
            <a:r>
              <a:rPr lang="tr-TR" sz="3200" b="1">
                <a:solidFill>
                  <a:schemeClr val="bg1"/>
                </a:solidFill>
                <a:latin typeface="Montserrat" panose="00000500000000000000" pitchFamily="2" charset="-94"/>
              </a:rPr>
              <a:t>MODÜLLER</a:t>
            </a:r>
          </a:p>
        </p:txBody>
      </p:sp>
      <p:graphicFrame>
        <p:nvGraphicFramePr>
          <p:cNvPr id="2" name="Diyagram 1">
            <a:extLst>
              <a:ext uri="{FF2B5EF4-FFF2-40B4-BE49-F238E27FC236}">
                <a16:creationId xmlns:a16="http://schemas.microsoft.com/office/drawing/2014/main" id="{EA07EF2C-7D70-45D8-B323-DF22F96FC327}"/>
              </a:ext>
            </a:extLst>
          </p:cNvPr>
          <p:cNvGraphicFramePr/>
          <p:nvPr>
            <p:extLst>
              <p:ext uri="{D42A27DB-BD31-4B8C-83A1-F6EECF244321}">
                <p14:modId xmlns:p14="http://schemas.microsoft.com/office/powerpoint/2010/main" val="2442576741"/>
              </p:ext>
            </p:extLst>
          </p:nvPr>
        </p:nvGraphicFramePr>
        <p:xfrm>
          <a:off x="1504801" y="191947"/>
          <a:ext cx="9177130" cy="6039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0481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1" y="503542"/>
            <a:ext cx="5564926" cy="461665"/>
          </a:xfrm>
          <a:prstGeom prst="rect">
            <a:avLst/>
          </a:prstGeom>
          <a:noFill/>
        </p:spPr>
        <p:txBody>
          <a:bodyPr wrap="square" lIns="91440" tIns="45720" rIns="91440" bIns="45720" rtlCol="0" anchor="t">
            <a:spAutoFit/>
          </a:bodyPr>
          <a:lstStyle/>
          <a:p>
            <a:r>
              <a:rPr lang="tr-TR" sz="2400" b="1">
                <a:latin typeface="Montserrat"/>
              </a:rPr>
              <a:t>KOHA MODÜLLER</a:t>
            </a: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35737"/>
            <a:ext cx="3858567" cy="0"/>
          </a:xfrm>
          <a:prstGeom prst="line">
            <a:avLst/>
          </a:prstGeom>
          <a:ln w="22225"/>
        </p:spPr>
        <p:style>
          <a:lnRef idx="1">
            <a:schemeClr val="accent1"/>
          </a:lnRef>
          <a:fillRef idx="0">
            <a:schemeClr val="accent1"/>
          </a:fillRef>
          <a:effectRef idx="0">
            <a:schemeClr val="accent1"/>
          </a:effectRef>
          <a:fontRef idx="minor">
            <a:schemeClr val="tx1"/>
          </a:fontRef>
        </p:style>
      </p:cxnSp>
      <p:graphicFrame>
        <p:nvGraphicFramePr>
          <p:cNvPr id="3" name="Diyagram 2">
            <a:extLst>
              <a:ext uri="{FF2B5EF4-FFF2-40B4-BE49-F238E27FC236}">
                <a16:creationId xmlns:a16="http://schemas.microsoft.com/office/drawing/2014/main" id="{A89978C3-70CF-4938-A5DB-6EB5C9813DC0}"/>
              </a:ext>
            </a:extLst>
          </p:cNvPr>
          <p:cNvGraphicFramePr/>
          <p:nvPr>
            <p:extLst>
              <p:ext uri="{D42A27DB-BD31-4B8C-83A1-F6EECF244321}">
                <p14:modId xmlns:p14="http://schemas.microsoft.com/office/powerpoint/2010/main" val="3167294007"/>
              </p:ext>
            </p:extLst>
          </p:nvPr>
        </p:nvGraphicFramePr>
        <p:xfrm>
          <a:off x="376418" y="1346583"/>
          <a:ext cx="9979303" cy="47129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5879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5553637" cy="461665"/>
          </a:xfrm>
          <a:prstGeom prst="rect">
            <a:avLst/>
          </a:prstGeom>
          <a:noFill/>
        </p:spPr>
        <p:txBody>
          <a:bodyPr wrap="square" lIns="91440" tIns="45720" rIns="91440" bIns="45720" rtlCol="0" anchor="t">
            <a:spAutoFit/>
          </a:bodyPr>
          <a:lstStyle/>
          <a:p>
            <a:r>
              <a:rPr lang="tr-TR" sz="2400" b="1">
                <a:latin typeface="Montserrat"/>
              </a:rPr>
              <a:t>KOHA MODÜLLER</a:t>
            </a: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14717"/>
            <a:ext cx="3858567" cy="0"/>
          </a:xfrm>
          <a:prstGeom prst="line">
            <a:avLst/>
          </a:prstGeom>
          <a:ln w="22225"/>
        </p:spPr>
        <p:style>
          <a:lnRef idx="1">
            <a:schemeClr val="accent1"/>
          </a:lnRef>
          <a:fillRef idx="0">
            <a:schemeClr val="accent1"/>
          </a:fillRef>
          <a:effectRef idx="0">
            <a:schemeClr val="accent1"/>
          </a:effectRef>
          <a:fontRef idx="minor">
            <a:schemeClr val="tx1"/>
          </a:fontRef>
        </p:style>
      </p:cxnSp>
      <p:graphicFrame>
        <p:nvGraphicFramePr>
          <p:cNvPr id="3" name="Diyagram 2">
            <a:extLst>
              <a:ext uri="{FF2B5EF4-FFF2-40B4-BE49-F238E27FC236}">
                <a16:creationId xmlns:a16="http://schemas.microsoft.com/office/drawing/2014/main" id="{A89978C3-70CF-4938-A5DB-6EB5C9813DC0}"/>
              </a:ext>
            </a:extLst>
          </p:cNvPr>
          <p:cNvGraphicFramePr/>
          <p:nvPr>
            <p:extLst>
              <p:ext uri="{D42A27DB-BD31-4B8C-83A1-F6EECF244321}">
                <p14:modId xmlns:p14="http://schemas.microsoft.com/office/powerpoint/2010/main" val="514725233"/>
              </p:ext>
            </p:extLst>
          </p:nvPr>
        </p:nvGraphicFramePr>
        <p:xfrm>
          <a:off x="362838" y="1310778"/>
          <a:ext cx="10781880" cy="5333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7553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5373015" cy="461665"/>
          </a:xfrm>
          <a:prstGeom prst="rect">
            <a:avLst/>
          </a:prstGeom>
          <a:noFill/>
        </p:spPr>
        <p:txBody>
          <a:bodyPr wrap="square" lIns="91440" tIns="45720" rIns="91440" bIns="45720" rtlCol="0" anchor="t">
            <a:spAutoFit/>
          </a:bodyPr>
          <a:lstStyle/>
          <a:p>
            <a:r>
              <a:rPr lang="tr-TR" sz="2400" b="1">
                <a:latin typeface="Montserrat"/>
              </a:rPr>
              <a:t>KOHA MODÜLLER</a:t>
            </a: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04206"/>
            <a:ext cx="3858567" cy="0"/>
          </a:xfrm>
          <a:prstGeom prst="line">
            <a:avLst/>
          </a:prstGeom>
          <a:ln w="22225"/>
        </p:spPr>
        <p:style>
          <a:lnRef idx="1">
            <a:schemeClr val="accent1"/>
          </a:lnRef>
          <a:fillRef idx="0">
            <a:schemeClr val="accent1"/>
          </a:fillRef>
          <a:effectRef idx="0">
            <a:schemeClr val="accent1"/>
          </a:effectRef>
          <a:fontRef idx="minor">
            <a:schemeClr val="tx1"/>
          </a:fontRef>
        </p:style>
      </p:cxnSp>
      <p:graphicFrame>
        <p:nvGraphicFramePr>
          <p:cNvPr id="3" name="Diyagram 2">
            <a:extLst>
              <a:ext uri="{FF2B5EF4-FFF2-40B4-BE49-F238E27FC236}">
                <a16:creationId xmlns:a16="http://schemas.microsoft.com/office/drawing/2014/main" id="{A89978C3-70CF-4938-A5DB-6EB5C9813DC0}"/>
              </a:ext>
            </a:extLst>
          </p:cNvPr>
          <p:cNvGraphicFramePr/>
          <p:nvPr>
            <p:extLst>
              <p:ext uri="{D42A27DB-BD31-4B8C-83A1-F6EECF244321}">
                <p14:modId xmlns:p14="http://schemas.microsoft.com/office/powerpoint/2010/main" val="1694555322"/>
              </p:ext>
            </p:extLst>
          </p:nvPr>
        </p:nvGraphicFramePr>
        <p:xfrm>
          <a:off x="341817" y="1352819"/>
          <a:ext cx="10781880" cy="5333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861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1" y="1337649"/>
            <a:ext cx="5734392" cy="501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70000"/>
              </a:lnSpc>
              <a:spcBef>
                <a:spcPts val="600"/>
              </a:spcBef>
            </a:pPr>
            <a:r>
              <a:rPr lang="tr-TR" sz="1800" b="1">
                <a:latin typeface="Montserrat"/>
              </a:rPr>
              <a:t>KOHA, </a:t>
            </a:r>
            <a:r>
              <a:rPr lang="tr-TR" sz="1800">
                <a:latin typeface="Montserrat"/>
              </a:rPr>
              <a:t>İnternet erişimi olan tüm cihazlar üzerinde rahatlıkla </a:t>
            </a:r>
            <a:r>
              <a:rPr lang="tr-TR" sz="1800" err="1">
                <a:latin typeface="Montserrat"/>
              </a:rPr>
              <a:t>kullanılabilinir</a:t>
            </a:r>
            <a:r>
              <a:rPr lang="tr-TR" sz="1800">
                <a:latin typeface="Montserrat"/>
              </a:rPr>
              <a:t>. </a:t>
            </a:r>
            <a:endParaRPr lang="tr-TR" sz="1800">
              <a:latin typeface="Montserrat" pitchFamily="2" charset="77"/>
            </a:endParaRPr>
          </a:p>
          <a:p>
            <a:pPr algn="just">
              <a:lnSpc>
                <a:spcPct val="170000"/>
              </a:lnSpc>
              <a:spcBef>
                <a:spcPts val="600"/>
              </a:spcBef>
            </a:pPr>
            <a:endParaRPr lang="tr-TR" sz="1800">
              <a:latin typeface="Montserrat"/>
            </a:endParaRPr>
          </a:p>
          <a:p>
            <a:pPr algn="just">
              <a:lnSpc>
                <a:spcPct val="170000"/>
              </a:lnSpc>
              <a:spcBef>
                <a:spcPts val="600"/>
              </a:spcBef>
            </a:pPr>
            <a:r>
              <a:rPr lang="tr-TR" sz="1800">
                <a:latin typeface="Montserrat"/>
              </a:rPr>
              <a:t>Katalog kaydı, ödünç ve iade, süre uzatma, rapor alma, kitap sorgulama, yedekleme ve diğer işlemler gerçekleştirilebilir. </a:t>
            </a:r>
            <a:endParaRPr lang="tr-TR" sz="1800">
              <a:latin typeface="Montserrat" pitchFamily="2" charset="77"/>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5734260" cy="461665"/>
          </a:xfrm>
          <a:prstGeom prst="rect">
            <a:avLst/>
          </a:prstGeom>
          <a:noFill/>
        </p:spPr>
        <p:txBody>
          <a:bodyPr wrap="square" lIns="91440" tIns="45720" rIns="91440" bIns="45720" rtlCol="0" anchor="t">
            <a:spAutoFit/>
          </a:bodyPr>
          <a:lstStyle/>
          <a:p>
            <a:r>
              <a:rPr lang="en-TR" sz="2400" b="1">
                <a:latin typeface="Montserrat"/>
              </a:rPr>
              <a:t>WEB </a:t>
            </a:r>
            <a:r>
              <a:rPr lang="tr-TR" sz="2400" b="1">
                <a:latin typeface="Montserrat"/>
              </a:rPr>
              <a:t>T</a:t>
            </a:r>
            <a:r>
              <a:rPr lang="en-TR" sz="2400" b="1">
                <a:latin typeface="Montserrat"/>
              </a:rPr>
              <a:t>ABANLI </a:t>
            </a:r>
            <a:r>
              <a:rPr lang="tr-TR" sz="2400" b="1">
                <a:latin typeface="Montserrat"/>
              </a:rPr>
              <a:t>A</a:t>
            </a:r>
            <a:r>
              <a:rPr lang="en-TR" sz="2400" b="1">
                <a:latin typeface="Montserrat"/>
              </a:rPr>
              <a:t>RAYÜZ</a:t>
            </a:r>
            <a:endParaRPr lang="tr-TR" sz="2400" b="1">
              <a:latin typeface="Montserrat"/>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flipV="1">
            <a:off x="483707" y="1056786"/>
            <a:ext cx="4841919" cy="5379"/>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9" name="Picture 8" descr="Graphical user interface, application&#10;&#10;Description automatically generated">
            <a:extLst>
              <a:ext uri="{FF2B5EF4-FFF2-40B4-BE49-F238E27FC236}">
                <a16:creationId xmlns:a16="http://schemas.microsoft.com/office/drawing/2014/main" id="{94FB4DBD-6C2D-4E05-B97E-2FE6F67ABBE3}"/>
              </a:ext>
            </a:extLst>
          </p:cNvPr>
          <p:cNvPicPr>
            <a:picLocks noChangeAspect="1"/>
          </p:cNvPicPr>
          <p:nvPr/>
        </p:nvPicPr>
        <p:blipFill>
          <a:blip r:embed="rId3"/>
          <a:stretch>
            <a:fillRect/>
          </a:stretch>
        </p:blipFill>
        <p:spPr>
          <a:xfrm>
            <a:off x="7364003" y="1337649"/>
            <a:ext cx="3884797" cy="4491577"/>
          </a:xfrm>
          <a:prstGeom prst="rect">
            <a:avLst/>
          </a:prstGeom>
        </p:spPr>
      </p:pic>
    </p:spTree>
    <p:extLst>
      <p:ext uri="{BB962C8B-B14F-4D97-AF65-F5344CB8AC3E}">
        <p14:creationId xmlns:p14="http://schemas.microsoft.com/office/powerpoint/2010/main" val="4185475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337648"/>
            <a:ext cx="7520819" cy="50168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70000"/>
              </a:lnSpc>
              <a:spcBef>
                <a:spcPts val="600"/>
              </a:spcBef>
              <a:buClr>
                <a:srgbClr val="FFFFFF"/>
              </a:buClr>
              <a:buFont typeface="Arial" panose="020B0604020202020204" pitchFamily="34" charset="0"/>
              <a:buChar char="•"/>
            </a:pPr>
            <a:r>
              <a:rPr lang="tr-TR" sz="1800" dirty="0">
                <a:latin typeface="Montserrat"/>
              </a:rPr>
              <a:t>Kataloglama işlemlerinde MARC 21 standartlarını kullanır.</a:t>
            </a:r>
          </a:p>
          <a:p>
            <a:pPr marL="285750" indent="-285750" algn="l">
              <a:lnSpc>
                <a:spcPct val="170000"/>
              </a:lnSpc>
              <a:spcBef>
                <a:spcPts val="600"/>
              </a:spcBef>
              <a:buFont typeface="Arial" panose="020B0604020202020204" pitchFamily="34" charset="0"/>
              <a:buChar char="•"/>
            </a:pPr>
            <a:r>
              <a:rPr lang="tr-TR" sz="1800" dirty="0">
                <a:latin typeface="Montserrat"/>
              </a:rPr>
              <a:t>RDA standartlarına uyumludur.</a:t>
            </a:r>
          </a:p>
          <a:p>
            <a:pPr marL="285750" indent="-285750" algn="l">
              <a:lnSpc>
                <a:spcPct val="170000"/>
              </a:lnSpc>
              <a:spcBef>
                <a:spcPts val="600"/>
              </a:spcBef>
              <a:buFont typeface="Arial" panose="020B0604020202020204" pitchFamily="34" charset="0"/>
              <a:buChar char="•"/>
            </a:pPr>
            <a:r>
              <a:rPr lang="tr-TR" sz="1800" dirty="0">
                <a:latin typeface="Montserrat"/>
              </a:rPr>
              <a:t>Farklı kütüphanelerden kayıt çekme işlemlerinde</a:t>
            </a:r>
            <a:r>
              <a:rPr lang="tr-TR" dirty="0"/>
              <a:t> </a:t>
            </a:r>
            <a:r>
              <a:rPr lang="tr-TR" sz="1800" dirty="0">
                <a:latin typeface="Montserrat"/>
              </a:rPr>
              <a:t>Z39.50 standardı mevcuttur.</a:t>
            </a:r>
          </a:p>
          <a:p>
            <a:pPr marL="285750" indent="-285750" algn="l">
              <a:lnSpc>
                <a:spcPct val="170000"/>
              </a:lnSpc>
              <a:spcBef>
                <a:spcPts val="600"/>
              </a:spcBef>
              <a:buFont typeface="Arial" panose="020B0604020202020204" pitchFamily="34" charset="0"/>
              <a:buChar char="•"/>
            </a:pPr>
            <a:r>
              <a:rPr lang="tr-TR" sz="1800" dirty="0">
                <a:latin typeface="Montserrat"/>
              </a:rPr>
              <a:t>Kütüphane donanımları ile entegrasyonda SIP2 </a:t>
            </a:r>
            <a:r>
              <a:rPr lang="tr-TR" sz="1800" dirty="0" err="1">
                <a:latin typeface="Montserrat"/>
              </a:rPr>
              <a:t>standartı</a:t>
            </a:r>
            <a:r>
              <a:rPr lang="tr-TR" sz="1800" dirty="0">
                <a:latin typeface="Montserrat"/>
              </a:rPr>
              <a:t> var.</a:t>
            </a: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39" y="503542"/>
            <a:ext cx="7833993" cy="461665"/>
          </a:xfrm>
          <a:prstGeom prst="rect">
            <a:avLst/>
          </a:prstGeom>
          <a:noFill/>
        </p:spPr>
        <p:txBody>
          <a:bodyPr wrap="square" lIns="91440" tIns="45720" rIns="91440" bIns="45720" rtlCol="0" anchor="t">
            <a:spAutoFit/>
          </a:bodyPr>
          <a:lstStyle/>
          <a:p>
            <a:r>
              <a:rPr lang="en-US" sz="2400" b="1">
                <a:latin typeface="Montserrat"/>
              </a:rPr>
              <a:t>S</a:t>
            </a:r>
            <a:r>
              <a:rPr lang="en-TR" sz="2400" b="1">
                <a:latin typeface="Montserrat"/>
              </a:rPr>
              <a:t>TANDARTLAR</a:t>
            </a:r>
            <a:r>
              <a:rPr lang="tr-TR" sz="2400" b="1">
                <a:latin typeface="Montserrat"/>
              </a:rPr>
              <a:t>A</a:t>
            </a:r>
            <a:r>
              <a:rPr lang="en-TR" sz="2400" b="1">
                <a:latin typeface="Montserrat"/>
              </a:rPr>
              <a:t> </a:t>
            </a:r>
            <a:r>
              <a:rPr lang="tr-TR" sz="2400" b="1">
                <a:latin typeface="Montserrat"/>
              </a:rPr>
              <a:t>U</a:t>
            </a:r>
            <a:r>
              <a:rPr lang="en-TR" sz="2400" b="1">
                <a:latin typeface="Montserrat"/>
              </a:rPr>
              <a:t>YGUNLUK </a:t>
            </a:r>
            <a:endParaRPr lang="tr-TR" sz="24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6189784"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11" name="Picture 4">
            <a:extLst>
              <a:ext uri="{FF2B5EF4-FFF2-40B4-BE49-F238E27FC236}">
                <a16:creationId xmlns:a16="http://schemas.microsoft.com/office/drawing/2014/main" id="{8FC8D44F-E652-49A8-9919-161D06B5F55D}"/>
              </a:ext>
            </a:extLst>
          </p:cNvPr>
          <p:cNvPicPr>
            <a:picLocks noChangeAspect="1"/>
          </p:cNvPicPr>
          <p:nvPr/>
        </p:nvPicPr>
        <p:blipFill>
          <a:blip r:embed="rId3"/>
          <a:stretch>
            <a:fillRect/>
          </a:stretch>
        </p:blipFill>
        <p:spPr>
          <a:xfrm>
            <a:off x="7894010" y="1448764"/>
            <a:ext cx="3329606" cy="3960472"/>
          </a:xfrm>
          <a:prstGeom prst="rect">
            <a:avLst/>
          </a:prstGeom>
        </p:spPr>
      </p:pic>
    </p:spTree>
    <p:extLst>
      <p:ext uri="{BB962C8B-B14F-4D97-AF65-F5344CB8AC3E}">
        <p14:creationId xmlns:p14="http://schemas.microsoft.com/office/powerpoint/2010/main" val="3580603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337648"/>
            <a:ext cx="7264959" cy="50168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90000"/>
              </a:lnSpc>
              <a:spcBef>
                <a:spcPts val="600"/>
              </a:spcBef>
              <a:buClr>
                <a:srgbClr val="FFFFFF"/>
              </a:buClr>
            </a:pPr>
            <a:r>
              <a:rPr lang="tr-TR" sz="1800" dirty="0">
                <a:latin typeface="Montserrat"/>
              </a:rPr>
              <a:t>MERNİS - Merkezi Nüfus İdaresi Sistemi</a:t>
            </a:r>
          </a:p>
          <a:p>
            <a:pPr algn="just">
              <a:lnSpc>
                <a:spcPct val="190000"/>
              </a:lnSpc>
              <a:spcBef>
                <a:spcPts val="600"/>
              </a:spcBef>
              <a:buClr>
                <a:srgbClr val="FFFFFF"/>
              </a:buClr>
            </a:pPr>
            <a:r>
              <a:rPr lang="tr-TR" sz="1800" dirty="0">
                <a:latin typeface="Montserrat"/>
              </a:rPr>
              <a:t>LDAP entegrasyonu </a:t>
            </a:r>
          </a:p>
          <a:p>
            <a:pPr algn="just">
              <a:lnSpc>
                <a:spcPct val="190000"/>
              </a:lnSpc>
              <a:spcBef>
                <a:spcPts val="600"/>
              </a:spcBef>
              <a:buClr>
                <a:srgbClr val="FFFFFF"/>
              </a:buClr>
            </a:pPr>
            <a:r>
              <a:rPr lang="tr-TR" sz="1800" dirty="0">
                <a:latin typeface="Montserrat"/>
              </a:rPr>
              <a:t>Turnike sistem entegrasyonu </a:t>
            </a:r>
          </a:p>
          <a:p>
            <a:pPr algn="just">
              <a:lnSpc>
                <a:spcPct val="190000"/>
              </a:lnSpc>
              <a:spcBef>
                <a:spcPts val="600"/>
              </a:spcBef>
              <a:buClr>
                <a:srgbClr val="FFFFFF"/>
              </a:buClr>
            </a:pPr>
            <a:r>
              <a:rPr lang="tr-TR" sz="1800" dirty="0">
                <a:latin typeface="Montserrat"/>
              </a:rPr>
              <a:t>RFID Kütüphane Sistemleri entegrasyonu</a:t>
            </a:r>
          </a:p>
          <a:p>
            <a:pPr algn="just">
              <a:lnSpc>
                <a:spcPct val="190000"/>
              </a:lnSpc>
              <a:spcBef>
                <a:spcPts val="600"/>
              </a:spcBef>
              <a:buClr>
                <a:srgbClr val="FFFFFF"/>
              </a:buClr>
            </a:pPr>
            <a:r>
              <a:rPr lang="tr-TR" sz="1800" dirty="0">
                <a:latin typeface="Montserrat"/>
              </a:rPr>
              <a:t>Kiosk sistemleri entegrasyonu</a:t>
            </a:r>
          </a:p>
          <a:p>
            <a:pPr algn="just">
              <a:lnSpc>
                <a:spcPct val="190000"/>
              </a:lnSpc>
              <a:spcBef>
                <a:spcPts val="600"/>
              </a:spcBef>
              <a:buClr>
                <a:srgbClr val="FFFFFF"/>
              </a:buClr>
            </a:pPr>
            <a:r>
              <a:rPr lang="tr-TR" sz="1800" dirty="0">
                <a:latin typeface="Montserrat"/>
              </a:rPr>
              <a:t>Öğrenci sistemleri ile entegrasyon</a:t>
            </a:r>
          </a:p>
          <a:p>
            <a:pPr algn="just">
              <a:lnSpc>
                <a:spcPct val="190000"/>
              </a:lnSpc>
              <a:spcBef>
                <a:spcPts val="600"/>
              </a:spcBef>
              <a:buClr>
                <a:srgbClr val="FFFFFF"/>
              </a:buClr>
            </a:pPr>
            <a:r>
              <a:rPr lang="tr-TR" sz="1800" dirty="0" err="1">
                <a:latin typeface="Montserrat"/>
              </a:rPr>
              <a:t>Vufind</a:t>
            </a:r>
            <a:r>
              <a:rPr lang="tr-TR" sz="1800" dirty="0">
                <a:latin typeface="Montserrat"/>
              </a:rPr>
              <a:t> gibi Bütünleşik arama motorlarıyla tam entegrasyon.</a:t>
            </a: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1" y="503542"/>
            <a:ext cx="3074796" cy="461665"/>
          </a:xfrm>
          <a:prstGeom prst="rect">
            <a:avLst/>
          </a:prstGeom>
          <a:noFill/>
        </p:spPr>
        <p:txBody>
          <a:bodyPr wrap="square" lIns="91440" tIns="45720" rIns="91440" bIns="45720" rtlCol="0" anchor="t">
            <a:spAutoFit/>
          </a:bodyPr>
          <a:lstStyle/>
          <a:p>
            <a:r>
              <a:rPr lang="en-US" sz="2400" b="1">
                <a:latin typeface="Montserrat"/>
              </a:rPr>
              <a:t>ENTEGRASYON</a:t>
            </a:r>
            <a:endParaRPr lang="tr-TR" sz="2400">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2984361"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12" name="Picture 4">
            <a:extLst>
              <a:ext uri="{FF2B5EF4-FFF2-40B4-BE49-F238E27FC236}">
                <a16:creationId xmlns:a16="http://schemas.microsoft.com/office/drawing/2014/main" id="{FAB8A598-2083-48DE-B744-B96B308DC102}"/>
              </a:ext>
            </a:extLst>
          </p:cNvPr>
          <p:cNvPicPr>
            <a:picLocks noChangeAspect="1"/>
          </p:cNvPicPr>
          <p:nvPr/>
        </p:nvPicPr>
        <p:blipFill>
          <a:blip r:embed="rId3"/>
          <a:stretch>
            <a:fillRect/>
          </a:stretch>
        </p:blipFill>
        <p:spPr>
          <a:xfrm>
            <a:off x="7690016" y="2080627"/>
            <a:ext cx="3232030" cy="3232030"/>
          </a:xfrm>
          <a:prstGeom prst="rect">
            <a:avLst/>
          </a:prstGeom>
        </p:spPr>
      </p:pic>
    </p:spTree>
    <p:extLst>
      <p:ext uri="{BB962C8B-B14F-4D97-AF65-F5344CB8AC3E}">
        <p14:creationId xmlns:p14="http://schemas.microsoft.com/office/powerpoint/2010/main" val="1578374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225200"/>
            <a:ext cx="6893169" cy="41186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70000"/>
              </a:lnSpc>
              <a:spcBef>
                <a:spcPts val="600"/>
              </a:spcBef>
              <a:buClr>
                <a:srgbClr val="FFFFFF"/>
              </a:buClr>
            </a:pPr>
            <a:r>
              <a:rPr lang="en-US" sz="1800">
                <a:latin typeface="Montserrat"/>
              </a:rPr>
              <a:t>40+ </a:t>
            </a:r>
            <a:r>
              <a:rPr lang="en-US" sz="1800" err="1">
                <a:latin typeface="Montserrat"/>
              </a:rPr>
              <a:t>dil</a:t>
            </a:r>
            <a:r>
              <a:rPr lang="en-US" sz="1800">
                <a:latin typeface="Montserrat"/>
              </a:rPr>
              <a:t> </a:t>
            </a:r>
            <a:r>
              <a:rPr lang="en-US" sz="1800" err="1">
                <a:latin typeface="Montserrat"/>
              </a:rPr>
              <a:t>desteği</a:t>
            </a:r>
            <a:r>
              <a:rPr lang="en-US" sz="1800">
                <a:latin typeface="Montserrat"/>
              </a:rPr>
              <a:t> </a:t>
            </a:r>
            <a:r>
              <a:rPr lang="en-US" sz="1800" err="1">
                <a:latin typeface="Montserrat"/>
              </a:rPr>
              <a:t>bulunmakta</a:t>
            </a:r>
            <a:endParaRPr lang="en-US" sz="1800">
              <a:latin typeface="Montserrat"/>
            </a:endParaRPr>
          </a:p>
          <a:p>
            <a:pPr algn="just">
              <a:lnSpc>
                <a:spcPct val="170000"/>
              </a:lnSpc>
              <a:spcBef>
                <a:spcPts val="600"/>
              </a:spcBef>
            </a:pPr>
            <a:r>
              <a:rPr lang="en-US" sz="1800" err="1">
                <a:latin typeface="Montserrat"/>
              </a:rPr>
              <a:t>Kullanıcılar</a:t>
            </a:r>
            <a:r>
              <a:rPr lang="en-US" sz="1800">
                <a:latin typeface="Montserrat"/>
              </a:rPr>
              <a:t> </a:t>
            </a:r>
            <a:r>
              <a:rPr lang="en-US" sz="1800" err="1">
                <a:latin typeface="Montserrat"/>
              </a:rPr>
              <a:t>istediği</a:t>
            </a:r>
            <a:r>
              <a:rPr lang="en-US" sz="1800">
                <a:latin typeface="Montserrat"/>
              </a:rPr>
              <a:t> </a:t>
            </a:r>
            <a:r>
              <a:rPr lang="en-US" sz="1800" err="1">
                <a:latin typeface="Montserrat"/>
              </a:rPr>
              <a:t>dili</a:t>
            </a:r>
            <a:r>
              <a:rPr lang="en-US" sz="1800">
                <a:latin typeface="Montserrat"/>
              </a:rPr>
              <a:t>, </a:t>
            </a:r>
            <a:r>
              <a:rPr lang="en-US" sz="1800" err="1">
                <a:latin typeface="Montserrat"/>
              </a:rPr>
              <a:t>seçerek</a:t>
            </a:r>
            <a:r>
              <a:rPr lang="en-US" sz="1800">
                <a:latin typeface="Montserrat"/>
              </a:rPr>
              <a:t> </a:t>
            </a:r>
            <a:r>
              <a:rPr lang="en-US" sz="1800" err="1">
                <a:latin typeface="Montserrat"/>
              </a:rPr>
              <a:t>kullanabilmektedir</a:t>
            </a:r>
            <a:r>
              <a:rPr lang="en-US" sz="1800">
                <a:latin typeface="Montserrat"/>
              </a:rPr>
              <a:t>.</a:t>
            </a:r>
          </a:p>
          <a:p>
            <a:pPr algn="just">
              <a:lnSpc>
                <a:spcPct val="170000"/>
              </a:lnSpc>
              <a:spcBef>
                <a:spcPts val="600"/>
              </a:spcBef>
            </a:pPr>
            <a:endParaRPr lang="en-US" sz="1800">
              <a:latin typeface="Montserrat"/>
            </a:endParaRPr>
          </a:p>
          <a:p>
            <a:pPr algn="just">
              <a:lnSpc>
                <a:spcPct val="170000"/>
              </a:lnSpc>
              <a:spcBef>
                <a:spcPts val="600"/>
              </a:spcBef>
            </a:pPr>
            <a:endParaRPr lang="en-US" sz="1800">
              <a:latin typeface="Montserrat"/>
            </a:endParaRPr>
          </a:p>
          <a:p>
            <a:pPr algn="just">
              <a:lnSpc>
                <a:spcPct val="170000"/>
              </a:lnSpc>
              <a:spcBef>
                <a:spcPts val="600"/>
              </a:spcBef>
              <a:buClr>
                <a:srgbClr val="FFFFFF"/>
              </a:buClr>
            </a:pPr>
            <a:endParaRPr lang="en-US" sz="1800">
              <a:latin typeface="Montserrat"/>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3074797" cy="461665"/>
          </a:xfrm>
          <a:prstGeom prst="rect">
            <a:avLst/>
          </a:prstGeom>
          <a:noFill/>
        </p:spPr>
        <p:txBody>
          <a:bodyPr wrap="square" lIns="91440" tIns="45720" rIns="91440" bIns="45720" rtlCol="0" anchor="t">
            <a:spAutoFit/>
          </a:bodyPr>
          <a:lstStyle/>
          <a:p>
            <a:r>
              <a:rPr lang="en-US" sz="2400" b="1">
                <a:latin typeface="Montserrat"/>
              </a:rPr>
              <a:t>D</a:t>
            </a:r>
            <a:r>
              <a:rPr lang="tr-TR" sz="2400" b="1">
                <a:latin typeface="Montserrat"/>
              </a:rPr>
              <a:t>İ</a:t>
            </a:r>
            <a:r>
              <a:rPr lang="en-US" sz="2400" b="1">
                <a:latin typeface="Montserrat"/>
              </a:rPr>
              <a:t>L DESTEĞ</a:t>
            </a:r>
            <a:r>
              <a:rPr lang="tr-TR" sz="2400" b="1">
                <a:latin typeface="Montserrat"/>
              </a:rPr>
              <a:t>İ</a:t>
            </a:r>
            <a:endParaRPr lang="tr-TR" sz="24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2984361"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11" name="Picture 4">
            <a:extLst>
              <a:ext uri="{FF2B5EF4-FFF2-40B4-BE49-F238E27FC236}">
                <a16:creationId xmlns:a16="http://schemas.microsoft.com/office/drawing/2014/main" id="{960F4770-A1B3-40D2-A55A-FC27918D793F}"/>
              </a:ext>
            </a:extLst>
          </p:cNvPr>
          <p:cNvPicPr>
            <a:picLocks noChangeAspect="1"/>
          </p:cNvPicPr>
          <p:nvPr/>
        </p:nvPicPr>
        <p:blipFill>
          <a:blip r:embed="rId3"/>
          <a:stretch>
            <a:fillRect/>
          </a:stretch>
        </p:blipFill>
        <p:spPr>
          <a:xfrm>
            <a:off x="4773667" y="3134710"/>
            <a:ext cx="6276647" cy="3134114"/>
          </a:xfrm>
          <a:prstGeom prst="rect">
            <a:avLst/>
          </a:prstGeom>
        </p:spPr>
      </p:pic>
    </p:spTree>
    <p:extLst>
      <p:ext uri="{BB962C8B-B14F-4D97-AF65-F5344CB8AC3E}">
        <p14:creationId xmlns:p14="http://schemas.microsoft.com/office/powerpoint/2010/main" val="2776751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225200"/>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Aft>
                <a:spcPts val="600"/>
              </a:spcAft>
            </a:pPr>
            <a:r>
              <a:rPr lang="en-US" sz="1800" dirty="0" err="1">
                <a:solidFill>
                  <a:srgbClr val="000000"/>
                </a:solidFill>
                <a:latin typeface="Montserrat"/>
              </a:rPr>
              <a:t>Tamamen</a:t>
            </a:r>
            <a:r>
              <a:rPr lang="en-US" sz="1800" dirty="0">
                <a:solidFill>
                  <a:srgbClr val="000000"/>
                </a:solidFill>
                <a:latin typeface="Montserrat"/>
              </a:rPr>
              <a:t> </a:t>
            </a:r>
            <a:r>
              <a:rPr lang="en-US" sz="1800" dirty="0" err="1">
                <a:solidFill>
                  <a:srgbClr val="000000"/>
                </a:solidFill>
                <a:latin typeface="Montserrat"/>
              </a:rPr>
              <a:t>özelleştirilebilinir</a:t>
            </a:r>
            <a:r>
              <a:rPr lang="tr-TR" sz="1800" dirty="0">
                <a:solidFill>
                  <a:srgbClr val="000000"/>
                </a:solidFill>
                <a:latin typeface="Montserrat"/>
              </a:rPr>
              <a:t>.</a:t>
            </a:r>
            <a:endParaRPr lang="en-US" sz="1800" dirty="0">
              <a:solidFill>
                <a:srgbClr val="000000"/>
              </a:solidFill>
              <a:latin typeface="Montserrat"/>
              <a:cs typeface="Calibri" panose="020F0502020204030204"/>
            </a:endParaRPr>
          </a:p>
          <a:p>
            <a:pPr algn="l">
              <a:lnSpc>
                <a:spcPct val="150000"/>
              </a:lnSpc>
              <a:spcAft>
                <a:spcPts val="600"/>
              </a:spcAft>
            </a:pPr>
            <a:r>
              <a:rPr lang="en-US" sz="1800" dirty="0">
                <a:solidFill>
                  <a:srgbClr val="000000"/>
                </a:solidFill>
                <a:latin typeface="Montserrat"/>
                <a:cs typeface="Calibri" panose="020F0502020204030204"/>
              </a:rPr>
              <a:t>Basit ve </a:t>
            </a:r>
            <a:r>
              <a:rPr lang="en-US" sz="1800" dirty="0" err="1">
                <a:solidFill>
                  <a:srgbClr val="000000"/>
                </a:solidFill>
                <a:latin typeface="Montserrat"/>
                <a:cs typeface="Calibri" panose="020F0502020204030204"/>
              </a:rPr>
              <a:t>detaylı</a:t>
            </a:r>
            <a:r>
              <a:rPr lang="en-US" sz="1800" dirty="0">
                <a:solidFill>
                  <a:srgbClr val="000000"/>
                </a:solidFill>
                <a:latin typeface="Montserrat"/>
                <a:cs typeface="Calibri" panose="020F0502020204030204"/>
              </a:rPr>
              <a:t> </a:t>
            </a:r>
            <a:r>
              <a:rPr lang="en-US" sz="1800" dirty="0" err="1">
                <a:solidFill>
                  <a:srgbClr val="000000"/>
                </a:solidFill>
                <a:latin typeface="Montserrat"/>
                <a:cs typeface="Calibri" panose="020F0502020204030204"/>
              </a:rPr>
              <a:t>katalog</a:t>
            </a:r>
            <a:r>
              <a:rPr lang="en-US" sz="1800" dirty="0">
                <a:solidFill>
                  <a:srgbClr val="000000"/>
                </a:solidFill>
                <a:latin typeface="Montserrat"/>
                <a:cs typeface="Calibri" panose="020F0502020204030204"/>
              </a:rPr>
              <a:t> </a:t>
            </a:r>
            <a:r>
              <a:rPr lang="en-US" sz="1800" dirty="0" err="1">
                <a:solidFill>
                  <a:srgbClr val="000000"/>
                </a:solidFill>
                <a:latin typeface="Montserrat"/>
                <a:cs typeface="Calibri" panose="020F0502020204030204"/>
              </a:rPr>
              <a:t>taraması</a:t>
            </a:r>
            <a:r>
              <a:rPr lang="tr-TR" sz="1800" dirty="0">
                <a:solidFill>
                  <a:srgbClr val="000000"/>
                </a:solidFill>
                <a:latin typeface="Montserrat"/>
                <a:cs typeface="Calibri" panose="020F0502020204030204"/>
              </a:rPr>
              <a:t>.</a:t>
            </a:r>
            <a:endParaRPr lang="en-US" sz="1800" dirty="0">
              <a:solidFill>
                <a:srgbClr val="000000"/>
              </a:solidFill>
              <a:latin typeface="Montserrat"/>
              <a:cs typeface="Calibri" panose="020F0502020204030204"/>
            </a:endParaRPr>
          </a:p>
          <a:p>
            <a:pPr algn="l">
              <a:lnSpc>
                <a:spcPct val="150000"/>
              </a:lnSpc>
              <a:spcAft>
                <a:spcPts val="600"/>
              </a:spcAft>
            </a:pPr>
            <a:r>
              <a:rPr lang="en-US" sz="1800" dirty="0" err="1">
                <a:solidFill>
                  <a:srgbClr val="000000"/>
                </a:solidFill>
                <a:latin typeface="Montserrat"/>
              </a:rPr>
              <a:t>Kullanıcı</a:t>
            </a:r>
            <a:r>
              <a:rPr lang="en-US" sz="1800" dirty="0">
                <a:solidFill>
                  <a:srgbClr val="000000"/>
                </a:solidFill>
                <a:latin typeface="Montserrat"/>
              </a:rPr>
              <a:t> </a:t>
            </a:r>
            <a:r>
              <a:rPr lang="en-US" sz="1800" dirty="0" err="1">
                <a:solidFill>
                  <a:srgbClr val="000000"/>
                </a:solidFill>
                <a:latin typeface="Montserrat"/>
              </a:rPr>
              <a:t>hesabı</a:t>
            </a:r>
            <a:r>
              <a:rPr lang="en-US" sz="1800" dirty="0">
                <a:solidFill>
                  <a:srgbClr val="000000"/>
                </a:solidFill>
                <a:latin typeface="Montserrat"/>
              </a:rPr>
              <a:t> </a:t>
            </a:r>
            <a:r>
              <a:rPr lang="en-US" sz="1800" dirty="0" err="1">
                <a:solidFill>
                  <a:srgbClr val="000000"/>
                </a:solidFill>
                <a:latin typeface="Montserrat"/>
              </a:rPr>
              <a:t>oluşturma</a:t>
            </a:r>
            <a:r>
              <a:rPr lang="en-US" sz="1800" dirty="0">
                <a:solidFill>
                  <a:srgbClr val="000000"/>
                </a:solidFill>
                <a:latin typeface="Montserrat"/>
              </a:rPr>
              <a:t> </a:t>
            </a:r>
            <a:r>
              <a:rPr lang="en-US" sz="1800" dirty="0" err="1">
                <a:solidFill>
                  <a:srgbClr val="000000"/>
                </a:solidFill>
                <a:latin typeface="Montserrat"/>
              </a:rPr>
              <a:t>bilgileri</a:t>
            </a:r>
            <a:r>
              <a:rPr lang="en-US" sz="1800" dirty="0">
                <a:solidFill>
                  <a:srgbClr val="000000"/>
                </a:solidFill>
                <a:latin typeface="Montserrat"/>
              </a:rPr>
              <a:t> </a:t>
            </a:r>
            <a:r>
              <a:rPr lang="en-US" sz="1800" dirty="0" err="1">
                <a:solidFill>
                  <a:srgbClr val="000000"/>
                </a:solidFill>
                <a:latin typeface="Montserrat"/>
              </a:rPr>
              <a:t>görüntüleme</a:t>
            </a:r>
            <a:r>
              <a:rPr lang="en-US" sz="1800" dirty="0">
                <a:solidFill>
                  <a:srgbClr val="000000"/>
                </a:solidFill>
                <a:latin typeface="Montserrat"/>
              </a:rPr>
              <a:t> (</a:t>
            </a:r>
            <a:r>
              <a:rPr lang="en-US" sz="1800" dirty="0" err="1">
                <a:solidFill>
                  <a:srgbClr val="000000"/>
                </a:solidFill>
                <a:latin typeface="Montserrat"/>
              </a:rPr>
              <a:t>arama</a:t>
            </a:r>
            <a:r>
              <a:rPr lang="en-US" sz="1800" dirty="0">
                <a:solidFill>
                  <a:srgbClr val="000000"/>
                </a:solidFill>
                <a:latin typeface="Montserrat"/>
              </a:rPr>
              <a:t> </a:t>
            </a:r>
            <a:r>
              <a:rPr lang="en-US" sz="1800" dirty="0" err="1">
                <a:solidFill>
                  <a:srgbClr val="000000"/>
                </a:solidFill>
                <a:latin typeface="Montserrat"/>
              </a:rPr>
              <a:t>kayıt</a:t>
            </a:r>
            <a:r>
              <a:rPr lang="en-US" sz="1800" dirty="0">
                <a:solidFill>
                  <a:srgbClr val="000000"/>
                </a:solidFill>
                <a:latin typeface="Montserrat"/>
              </a:rPr>
              <a:t> </a:t>
            </a:r>
            <a:r>
              <a:rPr lang="en-US" sz="1800" dirty="0" err="1">
                <a:solidFill>
                  <a:srgbClr val="000000"/>
                </a:solidFill>
                <a:latin typeface="Montserrat"/>
              </a:rPr>
              <a:t>etme</a:t>
            </a:r>
            <a:r>
              <a:rPr lang="en-US" sz="1800" dirty="0">
                <a:solidFill>
                  <a:srgbClr val="000000"/>
                </a:solidFill>
                <a:latin typeface="Montserrat"/>
              </a:rPr>
              <a:t>, </a:t>
            </a:r>
            <a:r>
              <a:rPr lang="en-US" sz="1800" dirty="0" err="1">
                <a:solidFill>
                  <a:srgbClr val="000000"/>
                </a:solidFill>
                <a:latin typeface="Montserrat"/>
              </a:rPr>
              <a:t>okuma</a:t>
            </a:r>
            <a:r>
              <a:rPr lang="en-US" sz="1800" dirty="0">
                <a:solidFill>
                  <a:srgbClr val="000000"/>
                </a:solidFill>
                <a:latin typeface="Montserrat"/>
              </a:rPr>
              <a:t> </a:t>
            </a:r>
            <a:r>
              <a:rPr lang="en-US" sz="1800" dirty="0" err="1">
                <a:solidFill>
                  <a:srgbClr val="000000"/>
                </a:solidFill>
                <a:latin typeface="Montserrat"/>
              </a:rPr>
              <a:t>listesi</a:t>
            </a:r>
            <a:r>
              <a:rPr lang="en-US" sz="1800" dirty="0">
                <a:solidFill>
                  <a:srgbClr val="000000"/>
                </a:solidFill>
                <a:latin typeface="Montserrat"/>
              </a:rPr>
              <a:t> </a:t>
            </a:r>
            <a:r>
              <a:rPr lang="en-US" sz="1800" dirty="0" err="1">
                <a:solidFill>
                  <a:srgbClr val="000000"/>
                </a:solidFill>
                <a:latin typeface="Montserrat"/>
              </a:rPr>
              <a:t>oluşturma</a:t>
            </a:r>
            <a:r>
              <a:rPr lang="en-US" sz="1800" dirty="0">
                <a:solidFill>
                  <a:srgbClr val="000000"/>
                </a:solidFill>
                <a:latin typeface="Montserrat"/>
              </a:rPr>
              <a:t>, </a:t>
            </a:r>
            <a:r>
              <a:rPr lang="en-US" sz="1800" dirty="0" err="1">
                <a:solidFill>
                  <a:srgbClr val="000000"/>
                </a:solidFill>
                <a:latin typeface="Montserrat"/>
              </a:rPr>
              <a:t>iade</a:t>
            </a:r>
            <a:r>
              <a:rPr lang="en-US" sz="1800" dirty="0">
                <a:solidFill>
                  <a:srgbClr val="000000"/>
                </a:solidFill>
                <a:latin typeface="Montserrat"/>
              </a:rPr>
              <a:t> </a:t>
            </a:r>
            <a:r>
              <a:rPr lang="en-US" sz="1800" dirty="0" err="1">
                <a:solidFill>
                  <a:srgbClr val="000000"/>
                </a:solidFill>
                <a:latin typeface="Montserrat"/>
              </a:rPr>
              <a:t>tarihleri</a:t>
            </a:r>
            <a:r>
              <a:rPr lang="en-US" sz="1800" dirty="0">
                <a:solidFill>
                  <a:srgbClr val="000000"/>
                </a:solidFill>
                <a:latin typeface="Montserrat"/>
              </a:rPr>
              <a:t>, </a:t>
            </a:r>
            <a:r>
              <a:rPr lang="en-US" sz="1800" dirty="0" err="1">
                <a:solidFill>
                  <a:srgbClr val="000000"/>
                </a:solidFill>
                <a:latin typeface="Montserrat"/>
              </a:rPr>
              <a:t>ceza</a:t>
            </a:r>
            <a:r>
              <a:rPr lang="en-US" sz="1800" dirty="0">
                <a:solidFill>
                  <a:srgbClr val="000000"/>
                </a:solidFill>
                <a:latin typeface="Montserrat"/>
              </a:rPr>
              <a:t>, </a:t>
            </a:r>
            <a:r>
              <a:rPr lang="en-US" sz="1800" dirty="0" err="1">
                <a:solidFill>
                  <a:srgbClr val="000000"/>
                </a:solidFill>
                <a:latin typeface="Montserrat"/>
              </a:rPr>
              <a:t>satınalma</a:t>
            </a:r>
            <a:r>
              <a:rPr lang="en-US" sz="1800" dirty="0">
                <a:solidFill>
                  <a:srgbClr val="000000"/>
                </a:solidFill>
                <a:latin typeface="Montserrat"/>
              </a:rPr>
              <a:t> </a:t>
            </a:r>
            <a:r>
              <a:rPr lang="en-US" sz="1800" dirty="0" err="1">
                <a:solidFill>
                  <a:srgbClr val="000000"/>
                </a:solidFill>
                <a:latin typeface="Montserrat"/>
              </a:rPr>
              <a:t>isteği</a:t>
            </a:r>
            <a:r>
              <a:rPr lang="en-US" sz="1800" dirty="0">
                <a:solidFill>
                  <a:srgbClr val="000000"/>
                </a:solidFill>
                <a:latin typeface="Montserrat"/>
              </a:rPr>
              <a:t> </a:t>
            </a:r>
            <a:r>
              <a:rPr lang="en-US" sz="1800" dirty="0" err="1">
                <a:solidFill>
                  <a:srgbClr val="000000"/>
                </a:solidFill>
                <a:latin typeface="Montserrat"/>
              </a:rPr>
              <a:t>gönderme</a:t>
            </a:r>
            <a:r>
              <a:rPr lang="en-US" sz="1800" dirty="0">
                <a:solidFill>
                  <a:srgbClr val="000000"/>
                </a:solidFill>
                <a:latin typeface="Montserrat"/>
              </a:rPr>
              <a:t>...)</a:t>
            </a:r>
            <a:endParaRPr lang="tr-TR" dirty="0">
              <a:cs typeface="Calibri"/>
            </a:endParaRPr>
          </a:p>
          <a:p>
            <a:pPr algn="l">
              <a:lnSpc>
                <a:spcPct val="150000"/>
              </a:lnSpc>
              <a:spcAft>
                <a:spcPts val="600"/>
              </a:spcAft>
            </a:pPr>
            <a:r>
              <a:rPr lang="tr-TR" sz="1800" dirty="0">
                <a:solidFill>
                  <a:srgbClr val="000000"/>
                </a:solidFill>
                <a:latin typeface="Montserrat"/>
              </a:rPr>
              <a:t>Kitaba ait </a:t>
            </a:r>
            <a:r>
              <a:rPr lang="tr-TR" sz="1800" dirty="0" err="1">
                <a:solidFill>
                  <a:srgbClr val="000000"/>
                </a:solidFill>
                <a:latin typeface="Montserrat"/>
              </a:rPr>
              <a:t>qrkod</a:t>
            </a:r>
            <a:r>
              <a:rPr lang="tr-TR" sz="1800" dirty="0">
                <a:solidFill>
                  <a:srgbClr val="000000"/>
                </a:solidFill>
                <a:latin typeface="Montserrat"/>
              </a:rPr>
              <a:t> üretme imkanı</a:t>
            </a:r>
            <a:endParaRPr lang="tr-TR" dirty="0"/>
          </a:p>
          <a:p>
            <a:pPr algn="l">
              <a:lnSpc>
                <a:spcPct val="150000"/>
              </a:lnSpc>
              <a:spcAft>
                <a:spcPts val="600"/>
              </a:spcAft>
            </a:pPr>
            <a:r>
              <a:rPr lang="tr-TR" sz="1800" dirty="0">
                <a:solidFill>
                  <a:srgbClr val="000000"/>
                </a:solidFill>
                <a:latin typeface="Montserrat"/>
              </a:rPr>
              <a:t>Sosyal medya üzerinden paylaşım için yönlendirme</a:t>
            </a:r>
          </a:p>
          <a:p>
            <a:pPr algn="l">
              <a:lnSpc>
                <a:spcPct val="150000"/>
              </a:lnSpc>
              <a:spcAft>
                <a:spcPts val="600"/>
              </a:spcAft>
            </a:pPr>
            <a:r>
              <a:rPr lang="tr-TR" sz="1800" dirty="0">
                <a:latin typeface="Montserrat"/>
              </a:rPr>
              <a:t>Yorum ve kitap değerlendirme</a:t>
            </a:r>
          </a:p>
          <a:p>
            <a:pPr algn="l">
              <a:lnSpc>
                <a:spcPct val="150000"/>
              </a:lnSpc>
              <a:spcAft>
                <a:spcPts val="600"/>
              </a:spcAft>
            </a:pPr>
            <a:r>
              <a:rPr lang="tr-TR" sz="1800" dirty="0">
                <a:latin typeface="Montserrat"/>
              </a:rPr>
              <a:t>3. Parti yazılımlarla arama ve sonuçları zenginleştirme</a:t>
            </a: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rtlCol="0">
            <a:spAutoFit/>
          </a:bodyPr>
          <a:lstStyle/>
          <a:p>
            <a:r>
              <a:rPr lang="en-TR" sz="2400" b="1">
                <a:latin typeface="Montserrat"/>
              </a:rPr>
              <a:t>OPAC</a:t>
            </a:r>
            <a:r>
              <a:rPr lang="tr-TR" sz="2400" b="1">
                <a:latin typeface="Montserrat"/>
              </a:rPr>
              <a:t> (OKUYUCU ARA YÜZÜ)</a:t>
            </a:r>
            <a:endParaRPr lang="tr-TR" sz="8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6199833"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626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396022"/>
            <a:ext cx="10731640" cy="24342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just">
              <a:spcAft>
                <a:spcPts val="600"/>
              </a:spcAft>
              <a:buFont typeface="Arial" panose="020B0604020202020204" pitchFamily="34" charset="0"/>
              <a:buChar char="•"/>
            </a:pPr>
            <a:r>
              <a:rPr lang="en-US" sz="1800" dirty="0">
                <a:solidFill>
                  <a:srgbClr val="000000"/>
                </a:solidFill>
                <a:latin typeface="Montserrat"/>
              </a:rPr>
              <a:t>Her </a:t>
            </a:r>
            <a:r>
              <a:rPr lang="en-US" sz="1800" dirty="0" err="1">
                <a:solidFill>
                  <a:srgbClr val="000000"/>
                </a:solidFill>
                <a:latin typeface="Montserrat"/>
              </a:rPr>
              <a:t>kullanıcı</a:t>
            </a:r>
            <a:r>
              <a:rPr lang="en-US" sz="1800" dirty="0">
                <a:solidFill>
                  <a:srgbClr val="000000"/>
                </a:solidFill>
                <a:latin typeface="Montserrat"/>
              </a:rPr>
              <a:t> </a:t>
            </a:r>
            <a:r>
              <a:rPr lang="en-US" sz="1800" dirty="0" err="1">
                <a:solidFill>
                  <a:srgbClr val="000000"/>
                </a:solidFill>
                <a:latin typeface="Montserrat"/>
              </a:rPr>
              <a:t>için</a:t>
            </a:r>
            <a:r>
              <a:rPr lang="en-US" sz="1800" dirty="0">
                <a:solidFill>
                  <a:srgbClr val="000000"/>
                </a:solidFill>
                <a:latin typeface="Montserrat"/>
              </a:rPr>
              <a:t> </a:t>
            </a:r>
            <a:r>
              <a:rPr lang="en-US" sz="1800" dirty="0" err="1">
                <a:solidFill>
                  <a:srgbClr val="000000"/>
                </a:solidFill>
                <a:latin typeface="Montserrat"/>
              </a:rPr>
              <a:t>farklı</a:t>
            </a:r>
            <a:r>
              <a:rPr lang="en-US" sz="1800" dirty="0">
                <a:solidFill>
                  <a:srgbClr val="000000"/>
                </a:solidFill>
                <a:latin typeface="Montserrat"/>
              </a:rPr>
              <a:t> </a:t>
            </a:r>
            <a:r>
              <a:rPr lang="en-US" sz="1800" dirty="0" err="1">
                <a:solidFill>
                  <a:srgbClr val="000000"/>
                </a:solidFill>
                <a:latin typeface="Montserrat"/>
              </a:rPr>
              <a:t>seviyelerde</a:t>
            </a:r>
            <a:r>
              <a:rPr lang="en-US" sz="1800" dirty="0">
                <a:solidFill>
                  <a:srgbClr val="000000"/>
                </a:solidFill>
                <a:latin typeface="Montserrat"/>
              </a:rPr>
              <a:t> </a:t>
            </a:r>
            <a:r>
              <a:rPr lang="en-US" sz="1800" dirty="0" err="1">
                <a:solidFill>
                  <a:srgbClr val="000000"/>
                </a:solidFill>
                <a:latin typeface="Montserrat"/>
              </a:rPr>
              <a:t>yetki</a:t>
            </a:r>
            <a:r>
              <a:rPr lang="en-US" sz="1800" dirty="0">
                <a:solidFill>
                  <a:srgbClr val="000000"/>
                </a:solidFill>
                <a:latin typeface="Montserrat"/>
              </a:rPr>
              <a:t> </a:t>
            </a:r>
            <a:r>
              <a:rPr lang="en-US" sz="1800" dirty="0" err="1">
                <a:solidFill>
                  <a:srgbClr val="000000"/>
                </a:solidFill>
                <a:latin typeface="Montserrat"/>
              </a:rPr>
              <a:t>tanımlanması</a:t>
            </a:r>
            <a:r>
              <a:rPr lang="en-US" sz="1800" dirty="0">
                <a:solidFill>
                  <a:srgbClr val="000000"/>
                </a:solidFill>
                <a:latin typeface="Montserrat"/>
              </a:rPr>
              <a:t> </a:t>
            </a:r>
            <a:endParaRPr lang="en-US" sz="1800" dirty="0">
              <a:solidFill>
                <a:srgbClr val="000000"/>
              </a:solidFill>
              <a:latin typeface="Montserrat"/>
              <a:cs typeface="Calibri" panose="020F0502020204030204"/>
            </a:endParaRPr>
          </a:p>
          <a:p>
            <a:pPr indent="-228600" algn="just">
              <a:spcAft>
                <a:spcPts val="600"/>
              </a:spcAft>
              <a:buFont typeface="Arial" panose="020B0604020202020204" pitchFamily="34" charset="0"/>
              <a:buChar char="•"/>
            </a:pPr>
            <a:r>
              <a:rPr lang="en-US" sz="1800" dirty="0" err="1">
                <a:solidFill>
                  <a:srgbClr val="000000"/>
                </a:solidFill>
                <a:latin typeface="Montserrat"/>
              </a:rPr>
              <a:t>Otomasyon</a:t>
            </a:r>
            <a:r>
              <a:rPr lang="en-US" sz="1800" dirty="0">
                <a:solidFill>
                  <a:srgbClr val="000000"/>
                </a:solidFill>
                <a:latin typeface="Montserrat"/>
              </a:rPr>
              <a:t> </a:t>
            </a:r>
            <a:r>
              <a:rPr lang="en-US" sz="1800" dirty="0" err="1">
                <a:solidFill>
                  <a:srgbClr val="000000"/>
                </a:solidFill>
                <a:latin typeface="Montserrat"/>
              </a:rPr>
              <a:t>ile</a:t>
            </a:r>
            <a:r>
              <a:rPr lang="en-US" sz="1800" dirty="0">
                <a:solidFill>
                  <a:srgbClr val="000000"/>
                </a:solidFill>
                <a:latin typeface="Montserrat"/>
              </a:rPr>
              <a:t> </a:t>
            </a:r>
            <a:r>
              <a:rPr lang="en-US" sz="1800" dirty="0" err="1">
                <a:solidFill>
                  <a:srgbClr val="000000"/>
                </a:solidFill>
                <a:latin typeface="Montserrat"/>
              </a:rPr>
              <a:t>ilgili</a:t>
            </a:r>
            <a:r>
              <a:rPr lang="en-US" sz="1800" dirty="0">
                <a:solidFill>
                  <a:srgbClr val="000000"/>
                </a:solidFill>
                <a:latin typeface="Montserrat"/>
              </a:rPr>
              <a:t>  </a:t>
            </a:r>
            <a:r>
              <a:rPr lang="en-US" sz="1800" dirty="0" err="1">
                <a:solidFill>
                  <a:srgbClr val="000000"/>
                </a:solidFill>
                <a:latin typeface="Montserrat"/>
              </a:rPr>
              <a:t>bütün</a:t>
            </a:r>
            <a:r>
              <a:rPr lang="en-US" sz="1800" dirty="0">
                <a:solidFill>
                  <a:srgbClr val="000000"/>
                </a:solidFill>
                <a:latin typeface="Montserrat"/>
              </a:rPr>
              <a:t> </a:t>
            </a:r>
            <a:r>
              <a:rPr lang="en-US" sz="1800" dirty="0" err="1">
                <a:solidFill>
                  <a:srgbClr val="000000"/>
                </a:solidFill>
                <a:latin typeface="Montserrat"/>
              </a:rPr>
              <a:t>işlemlerin</a:t>
            </a:r>
            <a:r>
              <a:rPr lang="en-US" sz="1800" dirty="0">
                <a:solidFill>
                  <a:srgbClr val="000000"/>
                </a:solidFill>
                <a:latin typeface="Montserrat"/>
              </a:rPr>
              <a:t> </a:t>
            </a:r>
            <a:r>
              <a:rPr lang="en-US" sz="1800" dirty="0" err="1">
                <a:solidFill>
                  <a:srgbClr val="000000"/>
                </a:solidFill>
                <a:latin typeface="Montserrat"/>
              </a:rPr>
              <a:t>yapılabilmesi</a:t>
            </a:r>
            <a:r>
              <a:rPr lang="en-US" sz="1800" dirty="0">
                <a:solidFill>
                  <a:srgbClr val="000000"/>
                </a:solidFill>
                <a:latin typeface="Montserrat"/>
              </a:rPr>
              <a:t> </a:t>
            </a:r>
            <a:r>
              <a:rPr lang="en-US" sz="1800" dirty="0">
                <a:latin typeface="Montserrat"/>
                <a:cs typeface="Calibri"/>
              </a:rPr>
              <a:t>(</a:t>
            </a:r>
            <a:r>
              <a:rPr lang="en-US" sz="1800" dirty="0" err="1">
                <a:latin typeface="Montserrat"/>
                <a:cs typeface="Calibri"/>
              </a:rPr>
              <a:t>Kullanıcı</a:t>
            </a:r>
            <a:r>
              <a:rPr lang="en-US" sz="1800" dirty="0">
                <a:latin typeface="Montserrat"/>
                <a:cs typeface="Calibri"/>
              </a:rPr>
              <a:t> </a:t>
            </a:r>
            <a:r>
              <a:rPr lang="en-US" sz="1800" dirty="0" err="1">
                <a:latin typeface="Montserrat"/>
                <a:cs typeface="Calibri"/>
              </a:rPr>
              <a:t>türü</a:t>
            </a:r>
            <a:r>
              <a:rPr lang="en-US" sz="1800" dirty="0">
                <a:latin typeface="Montserrat"/>
                <a:cs typeface="Calibri"/>
              </a:rPr>
              <a:t> </a:t>
            </a:r>
            <a:r>
              <a:rPr lang="en-US" sz="1800" dirty="0" err="1">
                <a:latin typeface="Montserrat"/>
                <a:cs typeface="Calibri"/>
              </a:rPr>
              <a:t>tanımlama</a:t>
            </a:r>
            <a:r>
              <a:rPr lang="en-US" sz="1800" dirty="0">
                <a:latin typeface="Montserrat"/>
                <a:cs typeface="Calibri"/>
              </a:rPr>
              <a:t>,  </a:t>
            </a:r>
            <a:r>
              <a:rPr lang="en-US" sz="1800" dirty="0" err="1">
                <a:latin typeface="Montserrat"/>
                <a:cs typeface="Calibri"/>
              </a:rPr>
              <a:t>Şube</a:t>
            </a:r>
            <a:r>
              <a:rPr lang="en-US" sz="1800" dirty="0">
                <a:latin typeface="Montserrat"/>
                <a:cs typeface="Calibri"/>
              </a:rPr>
              <a:t>  </a:t>
            </a:r>
            <a:r>
              <a:rPr lang="en-US" sz="1800" dirty="0" err="1">
                <a:latin typeface="Montserrat"/>
                <a:cs typeface="Calibri"/>
              </a:rPr>
              <a:t>tanımlama</a:t>
            </a:r>
            <a:r>
              <a:rPr lang="en-US" sz="1800" dirty="0">
                <a:latin typeface="Montserrat"/>
                <a:cs typeface="Calibri"/>
              </a:rPr>
              <a:t>, </a:t>
            </a:r>
            <a:r>
              <a:rPr lang="en-US" sz="1800" dirty="0" err="1">
                <a:latin typeface="Montserrat"/>
                <a:cs typeface="Calibri"/>
              </a:rPr>
              <a:t>Ödünç-iade</a:t>
            </a:r>
            <a:r>
              <a:rPr lang="en-US" sz="1800" dirty="0">
                <a:latin typeface="Montserrat"/>
                <a:cs typeface="Calibri"/>
              </a:rPr>
              <a:t> </a:t>
            </a:r>
            <a:r>
              <a:rPr lang="en-US" sz="1800" dirty="0" err="1">
                <a:latin typeface="Montserrat"/>
                <a:cs typeface="Calibri"/>
              </a:rPr>
              <a:t>kuralları</a:t>
            </a:r>
            <a:r>
              <a:rPr lang="en-US" sz="1800" dirty="0">
                <a:latin typeface="Montserrat"/>
                <a:cs typeface="Calibri"/>
              </a:rPr>
              <a:t> </a:t>
            </a:r>
            <a:r>
              <a:rPr lang="en-US" sz="1800" dirty="0" err="1">
                <a:latin typeface="Montserrat"/>
                <a:cs typeface="Calibri"/>
              </a:rPr>
              <a:t>tanımlama</a:t>
            </a:r>
            <a:r>
              <a:rPr lang="en-US" sz="1800" dirty="0">
                <a:latin typeface="Montserrat"/>
                <a:cs typeface="Calibri"/>
              </a:rPr>
              <a:t> </a:t>
            </a:r>
            <a:r>
              <a:rPr lang="en-US" sz="1800" dirty="0" err="1">
                <a:latin typeface="Montserrat"/>
                <a:cs typeface="Calibri"/>
              </a:rPr>
              <a:t>v.b</a:t>
            </a:r>
            <a:r>
              <a:rPr lang="en-US" sz="1800" dirty="0">
                <a:latin typeface="Montserrat"/>
                <a:cs typeface="Calibri"/>
              </a:rPr>
              <a:t>)</a:t>
            </a:r>
          </a:p>
          <a:p>
            <a:pPr indent="-228600" algn="just">
              <a:spcAft>
                <a:spcPts val="600"/>
              </a:spcAft>
              <a:buFont typeface="Arial" panose="020B0604020202020204" pitchFamily="34" charset="0"/>
              <a:buChar char="•"/>
            </a:pPr>
            <a:r>
              <a:rPr lang="tr-TR" sz="1800" dirty="0">
                <a:solidFill>
                  <a:srgbClr val="000000"/>
                </a:solidFill>
                <a:latin typeface="Montserrat"/>
              </a:rPr>
              <a:t>Sisteme ait işleyişin düzenlendiği ve  yönetildiği alandır</a:t>
            </a:r>
          </a:p>
          <a:p>
            <a:pPr algn="l">
              <a:lnSpc>
                <a:spcPct val="200000"/>
              </a:lnSpc>
              <a:spcAft>
                <a:spcPts val="600"/>
              </a:spcAft>
            </a:pPr>
            <a:endParaRPr lang="en-TR" dirty="0">
              <a:latin typeface="Montserrat" panose="00000500000000000000" pitchFamily="2" charset="-9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39" y="503542"/>
            <a:ext cx="9154793" cy="461665"/>
          </a:xfrm>
          <a:prstGeom prst="rect">
            <a:avLst/>
          </a:prstGeom>
          <a:noFill/>
        </p:spPr>
        <p:txBody>
          <a:bodyPr wrap="square" rtlCol="0">
            <a:spAutoFit/>
          </a:bodyPr>
          <a:lstStyle/>
          <a:p>
            <a:r>
              <a:rPr lang="en-US" sz="2400" b="1">
                <a:latin typeface="Montserrat"/>
              </a:rPr>
              <a:t>PERSONEL / YÖNETİM ARAYÜZÜ</a:t>
            </a: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6742444"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938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pic>
        <p:nvPicPr>
          <p:cNvPr id="2" name="Resim 3">
            <a:extLst>
              <a:ext uri="{FF2B5EF4-FFF2-40B4-BE49-F238E27FC236}">
                <a16:creationId xmlns:a16="http://schemas.microsoft.com/office/drawing/2014/main" id="{AB0EB193-4FB5-4180-9676-0242A565D33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097" y="207314"/>
            <a:ext cx="11399353" cy="5337163"/>
          </a:xfrm>
          <a:prstGeom prst="rect">
            <a:avLst/>
          </a:prstGeom>
        </p:spPr>
      </p:pic>
    </p:spTree>
    <p:extLst>
      <p:ext uri="{BB962C8B-B14F-4D97-AF65-F5344CB8AC3E}">
        <p14:creationId xmlns:p14="http://schemas.microsoft.com/office/powerpoint/2010/main" val="43320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pic>
        <p:nvPicPr>
          <p:cNvPr id="6" name="Resim 5">
            <a:extLst>
              <a:ext uri="{FF2B5EF4-FFF2-40B4-BE49-F238E27FC236}">
                <a16:creationId xmlns:a16="http://schemas.microsoft.com/office/drawing/2014/main" id="{60E5F21E-98E8-C3D5-1C8F-3C8330751CAA}"/>
              </a:ext>
            </a:extLst>
          </p:cNvPr>
          <p:cNvPicPr>
            <a:picLocks noChangeAspect="1"/>
          </p:cNvPicPr>
          <p:nvPr/>
        </p:nvPicPr>
        <p:blipFill>
          <a:blip r:embed="rId3"/>
          <a:stretch>
            <a:fillRect/>
          </a:stretch>
        </p:blipFill>
        <p:spPr>
          <a:xfrm>
            <a:off x="0" y="356616"/>
            <a:ext cx="10802413" cy="5444416"/>
          </a:xfrm>
          <a:prstGeom prst="rect">
            <a:avLst/>
          </a:prstGeom>
        </p:spPr>
      </p:pic>
    </p:spTree>
    <p:extLst>
      <p:ext uri="{BB962C8B-B14F-4D97-AF65-F5344CB8AC3E}">
        <p14:creationId xmlns:p14="http://schemas.microsoft.com/office/powerpoint/2010/main" val="3801039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pic>
        <p:nvPicPr>
          <p:cNvPr id="4" name="Resim 3">
            <a:extLst>
              <a:ext uri="{FF2B5EF4-FFF2-40B4-BE49-F238E27FC236}">
                <a16:creationId xmlns:a16="http://schemas.microsoft.com/office/drawing/2014/main" id="{06EAA019-FFCC-3E80-83AA-D0781B0D8006}"/>
              </a:ext>
            </a:extLst>
          </p:cNvPr>
          <p:cNvPicPr>
            <a:picLocks noChangeAspect="1"/>
          </p:cNvPicPr>
          <p:nvPr/>
        </p:nvPicPr>
        <p:blipFill>
          <a:blip r:embed="rId4"/>
          <a:stretch>
            <a:fillRect/>
          </a:stretch>
        </p:blipFill>
        <p:spPr>
          <a:xfrm>
            <a:off x="363793" y="411213"/>
            <a:ext cx="10668000" cy="4957704"/>
          </a:xfrm>
          <a:prstGeom prst="rect">
            <a:avLst/>
          </a:prstGeom>
        </p:spPr>
      </p:pic>
    </p:spTree>
    <p:extLst>
      <p:ext uri="{BB962C8B-B14F-4D97-AF65-F5344CB8AC3E}">
        <p14:creationId xmlns:p14="http://schemas.microsoft.com/office/powerpoint/2010/main" val="1198050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282405"/>
            <a:ext cx="10731640" cy="55755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latin typeface="Montserrat"/>
              </a:rPr>
              <a:t>Web </a:t>
            </a:r>
            <a:r>
              <a:rPr lang="en-US" sz="1800" b="1" dirty="0" err="1">
                <a:latin typeface="Montserrat"/>
              </a:rPr>
              <a:t>Tabanlı</a:t>
            </a:r>
            <a:r>
              <a:rPr lang="en-US" sz="1800" b="1" dirty="0">
                <a:latin typeface="Montserrat"/>
              </a:rPr>
              <a:t> Yazılım</a:t>
            </a:r>
          </a:p>
          <a:p>
            <a:pPr algn="l">
              <a:buClr>
                <a:srgbClr val="FFFFFF"/>
              </a:buClr>
            </a:pPr>
            <a:r>
              <a:rPr lang="en-US" sz="1800" i="1" dirty="0">
                <a:solidFill>
                  <a:schemeClr val="accent1">
                    <a:lumMod val="50000"/>
                  </a:schemeClr>
                </a:solidFill>
                <a:latin typeface="Montserrat"/>
              </a:rPr>
              <a:t>Internet </a:t>
            </a:r>
            <a:r>
              <a:rPr lang="en-US" sz="1800" i="1" dirty="0" err="1">
                <a:solidFill>
                  <a:schemeClr val="accent1">
                    <a:lumMod val="50000"/>
                  </a:schemeClr>
                </a:solidFill>
                <a:latin typeface="Montserrat"/>
              </a:rPr>
              <a:t>erişimi</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olan</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tüm</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cihazlardan</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erişim</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Pandemide</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uzaktan</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çalışma</a:t>
            </a:r>
            <a:endParaRPr lang="en-US" sz="1800" i="1" dirty="0">
              <a:solidFill>
                <a:schemeClr val="accent1">
                  <a:lumMod val="50000"/>
                </a:schemeClr>
              </a:solidFill>
              <a:latin typeface="Montserrat"/>
            </a:endParaRPr>
          </a:p>
          <a:p>
            <a:pPr algn="l">
              <a:buClr>
                <a:srgbClr val="FFFFFF"/>
              </a:buClr>
            </a:pPr>
            <a:r>
              <a:rPr lang="en-US" sz="1800" b="1" dirty="0" err="1">
                <a:latin typeface="Montserrat"/>
              </a:rPr>
              <a:t>Standartlara</a:t>
            </a:r>
            <a:r>
              <a:rPr lang="en-US" sz="1800" b="1" dirty="0">
                <a:latin typeface="Montserrat"/>
              </a:rPr>
              <a:t> Uygun</a:t>
            </a:r>
          </a:p>
          <a:p>
            <a:pPr algn="l">
              <a:buClr>
                <a:srgbClr val="FFFFFF"/>
              </a:buClr>
            </a:pPr>
            <a:r>
              <a:rPr lang="en-US" sz="1800" i="1" dirty="0" err="1">
                <a:solidFill>
                  <a:schemeClr val="accent1">
                    <a:lumMod val="50000"/>
                  </a:schemeClr>
                </a:solidFill>
                <a:latin typeface="Montserrat"/>
              </a:rPr>
              <a:t>Belirlenmiş</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Uluslararası</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Kütüphanecilik</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Standartlarında</a:t>
            </a:r>
            <a:r>
              <a:rPr lang="en-US" sz="1800" i="1" dirty="0">
                <a:solidFill>
                  <a:schemeClr val="accent1">
                    <a:lumMod val="50000"/>
                  </a:schemeClr>
                </a:solidFill>
                <a:latin typeface="Montserrat"/>
              </a:rPr>
              <a:t>, MARC21, RDA </a:t>
            </a:r>
            <a:r>
              <a:rPr lang="en-US" sz="1800" i="1" dirty="0" err="1">
                <a:solidFill>
                  <a:schemeClr val="accent1">
                    <a:lumMod val="50000"/>
                  </a:schemeClr>
                </a:solidFill>
                <a:latin typeface="Montserrat"/>
              </a:rPr>
              <a:t>uyumlu</a:t>
            </a:r>
            <a:r>
              <a:rPr lang="en-US" sz="1800" i="1" dirty="0">
                <a:solidFill>
                  <a:schemeClr val="accent1">
                    <a:lumMod val="50000"/>
                  </a:schemeClr>
                </a:solidFill>
                <a:latin typeface="Montserrat"/>
              </a:rPr>
              <a:t> </a:t>
            </a:r>
          </a:p>
          <a:p>
            <a:pPr algn="l"/>
            <a:r>
              <a:rPr lang="en-US" sz="1800" b="1" dirty="0" err="1">
                <a:latin typeface="Montserrat"/>
              </a:rPr>
              <a:t>Güçlü</a:t>
            </a:r>
            <a:r>
              <a:rPr lang="en-US" sz="1800" b="1" dirty="0">
                <a:latin typeface="Montserrat"/>
              </a:rPr>
              <a:t> </a:t>
            </a:r>
            <a:r>
              <a:rPr lang="en-US" sz="1800" b="1" dirty="0" err="1">
                <a:latin typeface="Montserrat"/>
              </a:rPr>
              <a:t>Teknolojik</a:t>
            </a:r>
            <a:r>
              <a:rPr lang="en-US" sz="1800" b="1" dirty="0">
                <a:latin typeface="Montserrat"/>
              </a:rPr>
              <a:t> Alt </a:t>
            </a:r>
            <a:r>
              <a:rPr lang="en-US" sz="1800" b="1" dirty="0" err="1">
                <a:latin typeface="Montserrat"/>
              </a:rPr>
              <a:t>Yapı</a:t>
            </a:r>
            <a:endParaRPr lang="tr-TR" sz="1800" b="1" dirty="0">
              <a:latin typeface="Montserrat"/>
            </a:endParaRPr>
          </a:p>
          <a:p>
            <a:pPr algn="l"/>
            <a:r>
              <a:rPr lang="en-US" sz="1800" i="1" dirty="0">
                <a:solidFill>
                  <a:schemeClr val="accent1">
                    <a:lumMod val="50000"/>
                  </a:schemeClr>
                </a:solidFill>
                <a:latin typeface="Montserrat"/>
              </a:rPr>
              <a:t>Apache (</a:t>
            </a:r>
            <a:r>
              <a:rPr lang="en-US" sz="1800" i="1" dirty="0" err="1">
                <a:solidFill>
                  <a:schemeClr val="accent1">
                    <a:lumMod val="50000"/>
                  </a:schemeClr>
                </a:solidFill>
                <a:latin typeface="Montserrat"/>
              </a:rPr>
              <a:t>veya</a:t>
            </a:r>
            <a:r>
              <a:rPr lang="en-US" sz="1800" i="1" dirty="0">
                <a:solidFill>
                  <a:schemeClr val="accent1">
                    <a:lumMod val="50000"/>
                  </a:schemeClr>
                </a:solidFill>
                <a:latin typeface="Montserrat"/>
              </a:rPr>
              <a:t> nginx, </a:t>
            </a:r>
            <a:r>
              <a:rPr lang="en-US" sz="1800" i="1" dirty="0" err="1">
                <a:solidFill>
                  <a:schemeClr val="accent1">
                    <a:lumMod val="50000"/>
                  </a:schemeClr>
                </a:solidFill>
                <a:latin typeface="Montserrat"/>
              </a:rPr>
              <a:t>lighttpd</a:t>
            </a:r>
            <a:r>
              <a:rPr lang="en-US" sz="1800" i="1" dirty="0">
                <a:solidFill>
                  <a:schemeClr val="accent1">
                    <a:lumMod val="50000"/>
                  </a:schemeClr>
                </a:solidFill>
                <a:latin typeface="Montserrat"/>
              </a:rPr>
              <a:t>) web </a:t>
            </a:r>
            <a:r>
              <a:rPr lang="en-US" sz="1800" i="1" dirty="0" err="1">
                <a:solidFill>
                  <a:schemeClr val="accent1">
                    <a:lumMod val="50000"/>
                  </a:schemeClr>
                </a:solidFill>
                <a:latin typeface="Montserrat"/>
              </a:rPr>
              <a:t>sunucu</a:t>
            </a:r>
            <a:r>
              <a:rPr lang="en-US" sz="1800" i="1" dirty="0">
                <a:solidFill>
                  <a:schemeClr val="accent1">
                    <a:lumMod val="50000"/>
                  </a:schemeClr>
                </a:solidFill>
                <a:latin typeface="Montserrat"/>
              </a:rPr>
              <a:t>, Perl, MySQL/MariaDB (</a:t>
            </a:r>
            <a:r>
              <a:rPr lang="en-US" sz="1800" i="1" dirty="0" err="1">
                <a:solidFill>
                  <a:schemeClr val="accent1">
                    <a:lumMod val="50000"/>
                  </a:schemeClr>
                </a:solidFill>
                <a:latin typeface="Montserrat"/>
              </a:rPr>
              <a:t>veya</a:t>
            </a:r>
            <a:r>
              <a:rPr lang="en-US" sz="1800" i="1" dirty="0">
                <a:solidFill>
                  <a:schemeClr val="accent1">
                    <a:lumMod val="50000"/>
                  </a:schemeClr>
                </a:solidFill>
                <a:latin typeface="Montserrat"/>
              </a:rPr>
              <a:t> PostgreSQL)</a:t>
            </a:r>
            <a:endParaRPr lang="tr-TR" sz="1800" i="1" dirty="0">
              <a:solidFill>
                <a:schemeClr val="accent1">
                  <a:lumMod val="50000"/>
                </a:schemeClr>
              </a:solidFill>
              <a:latin typeface="Montserrat"/>
            </a:endParaRPr>
          </a:p>
          <a:p>
            <a:pPr marL="57150" algn="l">
              <a:spcAft>
                <a:spcPts val="600"/>
              </a:spcAft>
              <a:buClr>
                <a:srgbClr val="FFFFFF"/>
              </a:buClr>
            </a:pPr>
            <a:r>
              <a:rPr lang="en-US" sz="1800" i="1" dirty="0">
                <a:latin typeface="Montserrat"/>
              </a:rPr>
              <a:t>Zebra  ve Elastic </a:t>
            </a:r>
            <a:r>
              <a:rPr lang="en-US" sz="1800" i="1" dirty="0" err="1">
                <a:latin typeface="Montserrat"/>
              </a:rPr>
              <a:t>arama</a:t>
            </a:r>
            <a:r>
              <a:rPr lang="en-US" sz="1800" i="1" dirty="0">
                <a:latin typeface="Montserrat"/>
              </a:rPr>
              <a:t> </a:t>
            </a:r>
            <a:r>
              <a:rPr lang="en-US" sz="1800" i="1" dirty="0" err="1">
                <a:latin typeface="Montserrat"/>
              </a:rPr>
              <a:t>motoru</a:t>
            </a:r>
            <a:r>
              <a:rPr lang="en-US" sz="1800" i="1" dirty="0">
                <a:latin typeface="Montserrat"/>
              </a:rPr>
              <a:t> –</a:t>
            </a:r>
            <a:r>
              <a:rPr lang="en-US" sz="1800" i="1" dirty="0" err="1">
                <a:latin typeface="Montserrat"/>
              </a:rPr>
              <a:t>hepsi</a:t>
            </a:r>
            <a:r>
              <a:rPr lang="en-US" sz="1800" i="1" dirty="0">
                <a:latin typeface="Montserrat"/>
              </a:rPr>
              <a:t> </a:t>
            </a:r>
            <a:r>
              <a:rPr lang="en-US" sz="1800" i="1" dirty="0" err="1">
                <a:latin typeface="Montserrat"/>
              </a:rPr>
              <a:t>açık</a:t>
            </a:r>
            <a:r>
              <a:rPr lang="en-US" sz="1800" i="1" dirty="0">
                <a:latin typeface="Montserrat"/>
              </a:rPr>
              <a:t> </a:t>
            </a:r>
            <a:r>
              <a:rPr lang="en-US" sz="1800" i="1" dirty="0" err="1">
                <a:latin typeface="Montserrat"/>
              </a:rPr>
              <a:t>kaynak</a:t>
            </a:r>
            <a:r>
              <a:rPr lang="en-US" sz="1800" i="1" dirty="0">
                <a:latin typeface="Montserrat"/>
              </a:rPr>
              <a:t> </a:t>
            </a:r>
            <a:r>
              <a:rPr lang="en-US" sz="1800" i="1" dirty="0" err="1">
                <a:latin typeface="Montserrat"/>
              </a:rPr>
              <a:t>kodlu</a:t>
            </a:r>
            <a:endParaRPr lang="en-US" sz="1800" i="1" dirty="0">
              <a:latin typeface="Montserrat"/>
            </a:endParaRPr>
          </a:p>
          <a:p>
            <a:pPr algn="l"/>
            <a:r>
              <a:rPr lang="en-US" sz="1800" b="1" dirty="0" err="1">
                <a:latin typeface="Montserrat"/>
              </a:rPr>
              <a:t>Sürekli</a:t>
            </a:r>
            <a:r>
              <a:rPr lang="en-US" sz="1800" b="1" dirty="0">
                <a:latin typeface="Montserrat"/>
              </a:rPr>
              <a:t> </a:t>
            </a:r>
            <a:r>
              <a:rPr lang="en-US" sz="1800" b="1" dirty="0" err="1">
                <a:latin typeface="Montserrat"/>
              </a:rPr>
              <a:t>Geliştiriliyor</a:t>
            </a:r>
            <a:endParaRPr lang="en-US" sz="1800" b="1" dirty="0">
              <a:latin typeface="Montserrat"/>
            </a:endParaRPr>
          </a:p>
          <a:p>
            <a:pPr marL="0" indent="0" algn="l">
              <a:buClr>
                <a:srgbClr val="FFFFFF"/>
              </a:buClr>
              <a:buNone/>
            </a:pPr>
            <a:r>
              <a:rPr lang="en-US" sz="1800" i="1" dirty="0" err="1">
                <a:solidFill>
                  <a:schemeClr val="accent1">
                    <a:lumMod val="50000"/>
                  </a:schemeClr>
                </a:solidFill>
                <a:latin typeface="Montserrat"/>
              </a:rPr>
              <a:t>Gönüllü</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yazılımcılar</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tarafından</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düzenli</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olarak</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güncellemeler</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yapılıyor</a:t>
            </a:r>
            <a:endParaRPr lang="en-US" sz="1800" i="1" dirty="0">
              <a:solidFill>
                <a:schemeClr val="accent1">
                  <a:lumMod val="50000"/>
                </a:schemeClr>
              </a:solidFill>
              <a:latin typeface="Montserrat"/>
            </a:endParaRPr>
          </a:p>
          <a:p>
            <a:pPr marL="342900" indent="-342900" algn="l"/>
            <a:r>
              <a:rPr lang="en-US" sz="1800" b="1" dirty="0" err="1">
                <a:latin typeface="Montserrat"/>
              </a:rPr>
              <a:t>Gelişmiş</a:t>
            </a:r>
            <a:r>
              <a:rPr lang="en-US" sz="1800" b="1" dirty="0">
                <a:latin typeface="Montserrat"/>
              </a:rPr>
              <a:t> </a:t>
            </a:r>
            <a:r>
              <a:rPr lang="en-US" sz="1800" b="1" dirty="0" err="1">
                <a:latin typeface="Montserrat"/>
              </a:rPr>
              <a:t>Entegrasyon</a:t>
            </a:r>
            <a:r>
              <a:rPr lang="en-US" sz="1800" dirty="0">
                <a:latin typeface="Montserrat"/>
              </a:rPr>
              <a:t> </a:t>
            </a:r>
            <a:endParaRPr lang="en-US" sz="1800" i="1" dirty="0">
              <a:latin typeface="Montserrat"/>
            </a:endParaRPr>
          </a:p>
          <a:p>
            <a:pPr algn="l">
              <a:buClr>
                <a:srgbClr val="FFFFFF"/>
              </a:buClr>
            </a:pPr>
            <a:r>
              <a:rPr lang="en-US" sz="1800" i="1" dirty="0">
                <a:solidFill>
                  <a:schemeClr val="accent1">
                    <a:lumMod val="50000"/>
                  </a:schemeClr>
                </a:solidFill>
                <a:latin typeface="Montserrat"/>
              </a:rPr>
              <a:t>Rest API, LDAP, MERNİS, RFID </a:t>
            </a:r>
            <a:r>
              <a:rPr lang="en-US" sz="1800" i="1" dirty="0" err="1">
                <a:solidFill>
                  <a:schemeClr val="accent1">
                    <a:lumMod val="50000"/>
                  </a:schemeClr>
                </a:solidFill>
                <a:latin typeface="Montserrat"/>
              </a:rPr>
              <a:t>Sistemler</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Turnike</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Sistemler</a:t>
            </a:r>
            <a:r>
              <a:rPr lang="tr-TR" sz="1800" i="1" dirty="0">
                <a:solidFill>
                  <a:schemeClr val="accent1">
                    <a:lumMod val="50000"/>
                  </a:schemeClr>
                </a:solidFill>
                <a:latin typeface="Montserrat"/>
              </a:rPr>
              <a:t>, </a:t>
            </a:r>
            <a:r>
              <a:rPr lang="tr-TR" sz="1800" i="1" dirty="0" err="1">
                <a:solidFill>
                  <a:schemeClr val="accent1">
                    <a:lumMod val="50000"/>
                  </a:schemeClr>
                </a:solidFill>
                <a:latin typeface="Montserrat"/>
              </a:rPr>
              <a:t>Vufind</a:t>
            </a:r>
            <a:r>
              <a:rPr lang="tr-TR" sz="1800" i="1" dirty="0">
                <a:solidFill>
                  <a:schemeClr val="accent1">
                    <a:lumMod val="50000"/>
                  </a:schemeClr>
                </a:solidFill>
                <a:latin typeface="Montserrat"/>
              </a:rPr>
              <a:t> , </a:t>
            </a:r>
            <a:r>
              <a:rPr lang="tr-TR" sz="1800" i="1" dirty="0" err="1">
                <a:solidFill>
                  <a:schemeClr val="accent1">
                    <a:lumMod val="50000"/>
                  </a:schemeClr>
                </a:solidFill>
                <a:latin typeface="Montserrat"/>
              </a:rPr>
              <a:t>Summon</a:t>
            </a:r>
            <a:r>
              <a:rPr lang="tr-TR" sz="1800" i="1" dirty="0">
                <a:solidFill>
                  <a:schemeClr val="accent1">
                    <a:lumMod val="50000"/>
                  </a:schemeClr>
                </a:solidFill>
                <a:latin typeface="Montserrat"/>
              </a:rPr>
              <a:t>, EBSCO</a:t>
            </a:r>
            <a:endParaRPr lang="en-US" sz="1800" i="1" dirty="0">
              <a:solidFill>
                <a:schemeClr val="accent1">
                  <a:lumMod val="50000"/>
                </a:schemeClr>
              </a:solidFill>
              <a:latin typeface="Montserrat"/>
            </a:endParaRPr>
          </a:p>
          <a:p>
            <a:pPr algn="l">
              <a:buClr>
                <a:srgbClr val="FFFFFF"/>
              </a:buClr>
            </a:pPr>
            <a:r>
              <a:rPr lang="en-US" sz="1800" b="1" dirty="0">
                <a:latin typeface="Montserrat"/>
              </a:rPr>
              <a:t>Uygun </a:t>
            </a:r>
            <a:r>
              <a:rPr lang="en-US" sz="1800" b="1" dirty="0" err="1">
                <a:latin typeface="Montserrat"/>
              </a:rPr>
              <a:t>Maliyet</a:t>
            </a:r>
            <a:endParaRPr lang="en-US" sz="1800" b="1" dirty="0">
              <a:latin typeface="Montserrat"/>
            </a:endParaRPr>
          </a:p>
          <a:p>
            <a:pPr algn="l">
              <a:buClr>
                <a:srgbClr val="FFFFFF"/>
              </a:buClr>
            </a:pPr>
            <a:r>
              <a:rPr lang="en-US" sz="1800" i="1" dirty="0" err="1">
                <a:solidFill>
                  <a:schemeClr val="accent1">
                    <a:lumMod val="50000"/>
                  </a:schemeClr>
                </a:solidFill>
                <a:latin typeface="Montserrat"/>
              </a:rPr>
              <a:t>Lisanslama</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için</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ekstra</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ücret</a:t>
            </a:r>
            <a:r>
              <a:rPr lang="en-US" sz="1800" i="1" dirty="0">
                <a:solidFill>
                  <a:schemeClr val="accent1">
                    <a:lumMod val="50000"/>
                  </a:schemeClr>
                </a:solidFill>
                <a:latin typeface="Montserrat"/>
              </a:rPr>
              <a:t> </a:t>
            </a:r>
            <a:r>
              <a:rPr lang="en-US" sz="1800" i="1" dirty="0" err="1">
                <a:solidFill>
                  <a:schemeClr val="accent1">
                    <a:lumMod val="50000"/>
                  </a:schemeClr>
                </a:solidFill>
                <a:latin typeface="Montserrat"/>
              </a:rPr>
              <a:t>gerekmiyor</a:t>
            </a:r>
            <a:endParaRPr lang="en-US" sz="1800" i="1" dirty="0">
              <a:solidFill>
                <a:schemeClr val="accent1">
                  <a:lumMod val="50000"/>
                </a:schemeClr>
              </a:solidFill>
              <a:latin typeface="Montserrat"/>
            </a:endParaRPr>
          </a:p>
          <a:p>
            <a:pPr algn="l">
              <a:buClr>
                <a:srgbClr val="FFFFFF"/>
              </a:buClr>
            </a:pPr>
            <a:endParaRPr lang="en-US" sz="2000" dirty="0">
              <a:latin typeface="Montserrat" panose="00000500000000000000" pitchFamily="2" charset="-94"/>
            </a:endParaRPr>
          </a:p>
          <a:p>
            <a:pPr marL="0" indent="0" algn="l">
              <a:buNone/>
            </a:pPr>
            <a:endParaRPr lang="en-US" sz="2000" i="1" dirty="0">
              <a:latin typeface="Montserrat" panose="00000500000000000000" pitchFamily="2" charset="-94"/>
            </a:endParaRPr>
          </a:p>
          <a:p>
            <a:pPr algn="l">
              <a:lnSpc>
                <a:spcPct val="200000"/>
              </a:lnSpc>
              <a:spcAft>
                <a:spcPts val="600"/>
              </a:spcAft>
            </a:pPr>
            <a:endParaRPr lang="en-TR" sz="2000" dirty="0">
              <a:latin typeface="Montserrat" panose="00000500000000000000" pitchFamily="2" charset="-9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4240405" cy="553998"/>
          </a:xfrm>
          <a:prstGeom prst="rect">
            <a:avLst/>
          </a:prstGeom>
          <a:noFill/>
        </p:spPr>
        <p:txBody>
          <a:bodyPr wrap="square" lIns="91440" tIns="45720" rIns="91440" bIns="45720" rtlCol="0" anchor="t">
            <a:spAutoFit/>
          </a:bodyPr>
          <a:lstStyle/>
          <a:p>
            <a:r>
              <a:rPr lang="en-US" sz="2400" b="1">
                <a:latin typeface="Montserrat"/>
              </a:rPr>
              <a:t>NEDEN KOHA?</a:t>
            </a:r>
            <a:br>
              <a:rPr lang="en-US" sz="2400" b="1">
                <a:latin typeface="Montserrat"/>
              </a:rPr>
            </a:b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030634"/>
            <a:ext cx="4149969"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2940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4240405" cy="553998"/>
          </a:xfrm>
          <a:prstGeom prst="rect">
            <a:avLst/>
          </a:prstGeom>
          <a:noFill/>
        </p:spPr>
        <p:txBody>
          <a:bodyPr wrap="square" lIns="91440" tIns="45720" rIns="91440" bIns="45720" rtlCol="0" anchor="t">
            <a:spAutoFit/>
          </a:bodyPr>
          <a:lstStyle/>
          <a:p>
            <a:r>
              <a:rPr lang="en-US" sz="2400" b="1">
                <a:latin typeface="Montserrat"/>
              </a:rPr>
              <a:t>NEDEN KOHA?</a:t>
            </a:r>
            <a:br>
              <a:rPr lang="en-US" sz="2400" b="1">
                <a:latin typeface="Montserrat"/>
              </a:rPr>
            </a:b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030634"/>
            <a:ext cx="4149969"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5" name="Resim 4">
            <a:extLst>
              <a:ext uri="{FF2B5EF4-FFF2-40B4-BE49-F238E27FC236}">
                <a16:creationId xmlns:a16="http://schemas.microsoft.com/office/drawing/2014/main" id="{361F71DE-082F-9EF3-1E69-61F8A0192D5E}"/>
              </a:ext>
            </a:extLst>
          </p:cNvPr>
          <p:cNvPicPr>
            <a:picLocks noChangeAspect="1"/>
          </p:cNvPicPr>
          <p:nvPr/>
        </p:nvPicPr>
        <p:blipFill>
          <a:blip r:embed="rId4"/>
          <a:stretch>
            <a:fillRect/>
          </a:stretch>
        </p:blipFill>
        <p:spPr>
          <a:xfrm>
            <a:off x="1097054" y="1147279"/>
            <a:ext cx="9315307" cy="5351844"/>
          </a:xfrm>
          <a:prstGeom prst="rect">
            <a:avLst/>
          </a:prstGeom>
        </p:spPr>
      </p:pic>
    </p:spTree>
    <p:extLst>
      <p:ext uri="{BB962C8B-B14F-4D97-AF65-F5344CB8AC3E}">
        <p14:creationId xmlns:p14="http://schemas.microsoft.com/office/powerpoint/2010/main" val="366419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451078" y="1014993"/>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sz="1800" dirty="0" err="1">
                <a:latin typeface="Montserrat"/>
              </a:rPr>
              <a:t>Dünya</a:t>
            </a:r>
            <a:r>
              <a:rPr lang="en-US" sz="1800" dirty="0">
                <a:latin typeface="Montserrat"/>
              </a:rPr>
              <a:t> </a:t>
            </a:r>
            <a:r>
              <a:rPr lang="en-US" sz="1800" dirty="0" err="1">
                <a:latin typeface="Montserrat"/>
              </a:rPr>
              <a:t>genelinde</a:t>
            </a:r>
            <a:r>
              <a:rPr lang="en-US" sz="1800" dirty="0">
                <a:latin typeface="Montserrat"/>
              </a:rPr>
              <a:t> 17000+ </a:t>
            </a:r>
            <a:r>
              <a:rPr lang="en-US" sz="1800" dirty="0" err="1">
                <a:latin typeface="Montserrat"/>
              </a:rPr>
              <a:t>referansa</a:t>
            </a:r>
            <a:r>
              <a:rPr lang="en-US" sz="1800" dirty="0">
                <a:latin typeface="Montserrat"/>
              </a:rPr>
              <a:t> </a:t>
            </a:r>
            <a:r>
              <a:rPr lang="en-US" sz="1800" dirty="0" err="1">
                <a:latin typeface="Montserrat"/>
              </a:rPr>
              <a:t>sahiptir</a:t>
            </a:r>
            <a:r>
              <a:rPr lang="en-US" sz="1800" dirty="0">
                <a:latin typeface="Montserrat"/>
              </a:rPr>
              <a:t>.</a:t>
            </a:r>
          </a:p>
          <a:p>
            <a:pPr algn="l">
              <a:lnSpc>
                <a:spcPct val="200000"/>
              </a:lnSpc>
              <a:buClr>
                <a:srgbClr val="FFFFFF"/>
              </a:buClr>
            </a:pPr>
            <a:r>
              <a:rPr lang="en-US" sz="1800" dirty="0">
                <a:latin typeface="Montserrat"/>
              </a:rPr>
              <a:t>Türkiye' de ve Kuzey </a:t>
            </a:r>
            <a:r>
              <a:rPr lang="en-US" sz="1800" dirty="0" err="1">
                <a:latin typeface="Montserrat"/>
              </a:rPr>
              <a:t>Kıbrıs</a:t>
            </a:r>
            <a:r>
              <a:rPr lang="en-US" sz="1800" dirty="0">
                <a:latin typeface="Montserrat"/>
              </a:rPr>
              <a:t>' ta da </a:t>
            </a:r>
            <a:r>
              <a:rPr lang="en-US" sz="1800" dirty="0" err="1">
                <a:latin typeface="Montserrat"/>
              </a:rPr>
              <a:t>uzun</a:t>
            </a:r>
            <a:r>
              <a:rPr lang="en-US" sz="1800" dirty="0">
                <a:latin typeface="Montserrat"/>
              </a:rPr>
              <a:t> </a:t>
            </a:r>
            <a:r>
              <a:rPr lang="en-US" sz="1800" dirty="0" err="1">
                <a:latin typeface="Montserrat"/>
              </a:rPr>
              <a:t>yıllardır</a:t>
            </a:r>
            <a:r>
              <a:rPr lang="en-US" sz="1800" dirty="0">
                <a:latin typeface="Montserrat"/>
              </a:rPr>
              <a:t> </a:t>
            </a:r>
            <a:r>
              <a:rPr lang="en-US" sz="1800" dirty="0" err="1">
                <a:latin typeface="Montserrat"/>
              </a:rPr>
              <a:t>kullanılmaktadır</a:t>
            </a:r>
            <a:r>
              <a:rPr lang="en-US" sz="1800" dirty="0">
                <a:latin typeface="Montserrat"/>
              </a:rPr>
              <a:t>. </a:t>
            </a:r>
            <a:r>
              <a:rPr lang="tr-TR" sz="1800" dirty="0">
                <a:latin typeface="Montserrat"/>
              </a:rPr>
              <a:t>(</a:t>
            </a:r>
            <a:r>
              <a:rPr lang="en-US" sz="1800" dirty="0">
                <a:latin typeface="Montserrat"/>
              </a:rPr>
              <a:t>10 </a:t>
            </a:r>
            <a:r>
              <a:rPr lang="en-US" sz="1800" dirty="0" err="1">
                <a:latin typeface="Montserrat"/>
              </a:rPr>
              <a:t>yıldan</a:t>
            </a:r>
            <a:r>
              <a:rPr lang="en-US" sz="1800" dirty="0">
                <a:latin typeface="Montserrat"/>
              </a:rPr>
              <a:t> </a:t>
            </a:r>
            <a:r>
              <a:rPr lang="en-US" sz="1800" dirty="0" err="1">
                <a:latin typeface="Montserrat"/>
              </a:rPr>
              <a:t>fazla</a:t>
            </a:r>
            <a:r>
              <a:rPr lang="tr-TR" sz="1800" dirty="0">
                <a:latin typeface="Montserrat"/>
              </a:rPr>
              <a:t>)</a:t>
            </a:r>
            <a:endParaRPr lang="en-US" sz="1800" dirty="0">
              <a:cs typeface="Calibri"/>
            </a:endParaRPr>
          </a:p>
          <a:p>
            <a:pPr algn="l">
              <a:lnSpc>
                <a:spcPct val="200000"/>
              </a:lnSpc>
            </a:pPr>
            <a:r>
              <a:rPr lang="en-US" sz="1800" dirty="0">
                <a:latin typeface="Montserrat"/>
              </a:rPr>
              <a:t>Koha 2014 </a:t>
            </a:r>
            <a:r>
              <a:rPr lang="en-US" sz="1800" dirty="0" err="1">
                <a:latin typeface="Montserrat"/>
              </a:rPr>
              <a:t>yılından</a:t>
            </a:r>
            <a:r>
              <a:rPr lang="en-US" sz="1800" dirty="0">
                <a:latin typeface="Montserrat"/>
              </a:rPr>
              <a:t> </a:t>
            </a:r>
            <a:r>
              <a:rPr lang="en-US" sz="1800" dirty="0" err="1">
                <a:latin typeface="Montserrat"/>
              </a:rPr>
              <a:t>itibaren</a:t>
            </a:r>
            <a:r>
              <a:rPr lang="en-US" sz="1800" dirty="0">
                <a:latin typeface="Montserrat"/>
              </a:rPr>
              <a:t> </a:t>
            </a:r>
            <a:r>
              <a:rPr lang="en-US" sz="1800" b="1" dirty="0" err="1">
                <a:latin typeface="Montserrat"/>
              </a:rPr>
              <a:t>Türkiye’de</a:t>
            </a:r>
            <a:r>
              <a:rPr lang="en-US" sz="1800" b="1" dirty="0">
                <a:latin typeface="Montserrat"/>
              </a:rPr>
              <a:t>  1</a:t>
            </a:r>
            <a:r>
              <a:rPr lang="tr-TR" sz="1800" b="1" dirty="0">
                <a:latin typeface="Montserrat"/>
              </a:rPr>
              <a:t>257</a:t>
            </a:r>
            <a:r>
              <a:rPr lang="en-US" sz="1800" b="1" dirty="0">
                <a:latin typeface="Montserrat"/>
              </a:rPr>
              <a:t> </a:t>
            </a:r>
            <a:r>
              <a:rPr lang="en-US" sz="1800" b="1" dirty="0" err="1">
                <a:latin typeface="Montserrat"/>
              </a:rPr>
              <a:t>halk</a:t>
            </a:r>
            <a:r>
              <a:rPr lang="en-US" sz="1800" b="1" dirty="0">
                <a:latin typeface="Montserrat"/>
              </a:rPr>
              <a:t> </a:t>
            </a:r>
            <a:r>
              <a:rPr lang="en-US" sz="1800" b="1" dirty="0" err="1">
                <a:latin typeface="Montserrat"/>
              </a:rPr>
              <a:t>kütüphanesi</a:t>
            </a:r>
            <a:r>
              <a:rPr lang="en-US" sz="1800" b="1" dirty="0">
                <a:latin typeface="Montserrat"/>
              </a:rPr>
              <a:t> </a:t>
            </a:r>
            <a:r>
              <a:rPr lang="en-US" sz="1800" dirty="0" err="1">
                <a:latin typeface="Montserrat"/>
              </a:rPr>
              <a:t>kullan</a:t>
            </a:r>
            <a:r>
              <a:rPr lang="tr-TR" sz="1800" dirty="0" err="1">
                <a:latin typeface="Montserrat"/>
              </a:rPr>
              <a:t>ıyor</a:t>
            </a:r>
            <a:r>
              <a:rPr lang="tr-TR" sz="1800" dirty="0">
                <a:latin typeface="Montserrat"/>
              </a:rPr>
              <a:t>.</a:t>
            </a:r>
            <a:r>
              <a:rPr lang="en-US" sz="1800" dirty="0">
                <a:latin typeface="Montserrat"/>
              </a:rPr>
              <a:t> </a:t>
            </a:r>
            <a:r>
              <a:rPr lang="tr-TR" sz="1800" dirty="0">
                <a:latin typeface="Montserrat"/>
              </a:rPr>
              <a:t>*</a:t>
            </a:r>
            <a:endParaRPr lang="en-US" sz="1800" dirty="0">
              <a:latin typeface="Montserrat"/>
            </a:endParaRPr>
          </a:p>
          <a:p>
            <a:pPr algn="l">
              <a:lnSpc>
                <a:spcPct val="200000"/>
              </a:lnSpc>
            </a:pPr>
            <a:r>
              <a:rPr lang="en-US" sz="1800" dirty="0">
                <a:latin typeface="Montserrat"/>
              </a:rPr>
              <a:t>Türkiye de </a:t>
            </a:r>
            <a:r>
              <a:rPr lang="tr-TR" sz="1800" dirty="0">
                <a:latin typeface="Montserrat"/>
              </a:rPr>
              <a:t>20</a:t>
            </a:r>
            <a:r>
              <a:rPr lang="en-US" sz="1800" dirty="0">
                <a:latin typeface="Montserrat"/>
              </a:rPr>
              <a:t>+ </a:t>
            </a:r>
            <a:r>
              <a:rPr lang="en-US" sz="1800" dirty="0" err="1">
                <a:latin typeface="Montserrat"/>
              </a:rPr>
              <a:t>üniversite</a:t>
            </a:r>
            <a:r>
              <a:rPr lang="en-US" sz="1800" dirty="0">
                <a:latin typeface="Montserrat"/>
              </a:rPr>
              <a:t> </a:t>
            </a:r>
            <a:r>
              <a:rPr lang="en-US" sz="1800" dirty="0" err="1">
                <a:latin typeface="Montserrat"/>
              </a:rPr>
              <a:t>referansı</a:t>
            </a:r>
            <a:r>
              <a:rPr lang="en-US" sz="1800" dirty="0">
                <a:latin typeface="Montserrat"/>
              </a:rPr>
              <a:t> </a:t>
            </a:r>
            <a:r>
              <a:rPr lang="en-US" sz="1800" dirty="0" err="1">
                <a:latin typeface="Montserrat"/>
              </a:rPr>
              <a:t>bulunmaktadır</a:t>
            </a:r>
            <a:r>
              <a:rPr lang="en-US" sz="1800" dirty="0">
                <a:latin typeface="Montserrat"/>
              </a:rPr>
              <a:t>.</a:t>
            </a:r>
          </a:p>
          <a:p>
            <a:pPr algn="l">
              <a:lnSpc>
                <a:spcPct val="200000"/>
              </a:lnSpc>
            </a:pPr>
            <a:r>
              <a:rPr lang="en-US" sz="1400" dirty="0" err="1">
                <a:latin typeface="Abadi"/>
                <a:ea typeface="+mn-lt"/>
                <a:cs typeface="+mn-lt"/>
              </a:rPr>
              <a:t>Süleyman</a:t>
            </a:r>
            <a:r>
              <a:rPr lang="en-US" sz="1400" dirty="0">
                <a:latin typeface="Abadi"/>
                <a:ea typeface="+mn-lt"/>
                <a:cs typeface="+mn-lt"/>
              </a:rPr>
              <a:t> </a:t>
            </a:r>
            <a:r>
              <a:rPr lang="en-US" sz="1400" dirty="0" err="1">
                <a:latin typeface="Abadi"/>
                <a:ea typeface="+mn-lt"/>
                <a:cs typeface="+mn-lt"/>
              </a:rPr>
              <a:t>Demirel</a:t>
            </a:r>
            <a:r>
              <a:rPr lang="en-US" sz="1400" dirty="0">
                <a:latin typeface="Abadi"/>
                <a:ea typeface="+mn-lt"/>
                <a:cs typeface="+mn-lt"/>
              </a:rPr>
              <a:t> </a:t>
            </a:r>
            <a:r>
              <a:rPr lang="en-US" sz="1400" dirty="0" err="1">
                <a:latin typeface="Abadi"/>
                <a:ea typeface="+mn-lt"/>
                <a:cs typeface="+mn-lt"/>
              </a:rPr>
              <a:t>Üni</a:t>
            </a:r>
            <a:r>
              <a:rPr lang="en-US" sz="1400" dirty="0">
                <a:latin typeface="Abadi"/>
                <a:ea typeface="+mn-lt"/>
                <a:cs typeface="+mn-lt"/>
              </a:rPr>
              <a:t>., TOBB ETÜ </a:t>
            </a:r>
            <a:r>
              <a:rPr lang="en-US" sz="1400" dirty="0" err="1">
                <a:latin typeface="Abadi"/>
                <a:ea typeface="+mn-lt"/>
                <a:cs typeface="+mn-lt"/>
              </a:rPr>
              <a:t>Üni</a:t>
            </a:r>
            <a:r>
              <a:rPr lang="en-US" sz="1400" dirty="0">
                <a:latin typeface="Abadi"/>
                <a:ea typeface="+mn-lt"/>
                <a:cs typeface="+mn-lt"/>
              </a:rPr>
              <a:t>., </a:t>
            </a:r>
            <a:r>
              <a:rPr lang="en-US" sz="1400" dirty="0" err="1">
                <a:latin typeface="Abadi"/>
                <a:ea typeface="+mn-lt"/>
                <a:cs typeface="+mn-lt"/>
              </a:rPr>
              <a:t>Muğla</a:t>
            </a:r>
            <a:r>
              <a:rPr lang="en-US" sz="1400" dirty="0">
                <a:latin typeface="Abadi"/>
                <a:ea typeface="+mn-lt"/>
                <a:cs typeface="+mn-lt"/>
              </a:rPr>
              <a:t> </a:t>
            </a:r>
            <a:r>
              <a:rPr lang="en-US" sz="1400" dirty="0" err="1">
                <a:latin typeface="Abadi"/>
                <a:ea typeface="+mn-lt"/>
                <a:cs typeface="+mn-lt"/>
              </a:rPr>
              <a:t>Sıtkı</a:t>
            </a:r>
            <a:r>
              <a:rPr lang="en-US" sz="1400" dirty="0">
                <a:latin typeface="Abadi"/>
                <a:ea typeface="+mn-lt"/>
                <a:cs typeface="+mn-lt"/>
              </a:rPr>
              <a:t> </a:t>
            </a:r>
            <a:r>
              <a:rPr lang="en-US" sz="1400" dirty="0" err="1">
                <a:latin typeface="Abadi"/>
                <a:ea typeface="+mn-lt"/>
                <a:cs typeface="+mn-lt"/>
              </a:rPr>
              <a:t>Koçman</a:t>
            </a:r>
            <a:r>
              <a:rPr lang="en-US" sz="1400" dirty="0">
                <a:latin typeface="Abadi"/>
                <a:ea typeface="+mn-lt"/>
                <a:cs typeface="+mn-lt"/>
              </a:rPr>
              <a:t> </a:t>
            </a:r>
            <a:r>
              <a:rPr lang="en-US" sz="1400" dirty="0" err="1">
                <a:latin typeface="Abadi"/>
                <a:ea typeface="+mn-lt"/>
                <a:cs typeface="+mn-lt"/>
              </a:rPr>
              <a:t>Üni</a:t>
            </a:r>
            <a:r>
              <a:rPr lang="en-US" sz="1400" dirty="0">
                <a:latin typeface="Abadi"/>
                <a:ea typeface="+mn-lt"/>
                <a:cs typeface="+mn-lt"/>
              </a:rPr>
              <a:t>., </a:t>
            </a:r>
            <a:r>
              <a:rPr lang="tr-TR" sz="1400" dirty="0">
                <a:latin typeface="Abadi"/>
                <a:ea typeface="+mn-lt"/>
                <a:cs typeface="+mn-lt"/>
              </a:rPr>
              <a:t>İstinye, İstanbul Aydın</a:t>
            </a:r>
            <a:r>
              <a:rPr lang="en-US" sz="1400" dirty="0">
                <a:latin typeface="Abadi"/>
                <a:ea typeface="+mn-lt"/>
                <a:cs typeface="+mn-lt"/>
              </a:rPr>
              <a:t>., </a:t>
            </a:r>
            <a:r>
              <a:rPr lang="en-US" sz="1400" dirty="0" err="1">
                <a:latin typeface="Abadi"/>
                <a:ea typeface="+mn-lt"/>
                <a:cs typeface="+mn-lt"/>
              </a:rPr>
              <a:t>Balıkesir</a:t>
            </a:r>
            <a:r>
              <a:rPr lang="en-US" sz="1400" dirty="0">
                <a:latin typeface="Abadi"/>
                <a:ea typeface="+mn-lt"/>
                <a:cs typeface="+mn-lt"/>
              </a:rPr>
              <a:t> </a:t>
            </a:r>
            <a:r>
              <a:rPr lang="en-US" sz="1400" dirty="0" err="1">
                <a:latin typeface="Abadi"/>
                <a:ea typeface="+mn-lt"/>
                <a:cs typeface="+mn-lt"/>
              </a:rPr>
              <a:t>Üni</a:t>
            </a:r>
            <a:r>
              <a:rPr lang="en-US" sz="1400" dirty="0">
                <a:latin typeface="Abadi"/>
                <a:ea typeface="+mn-lt"/>
                <a:cs typeface="+mn-lt"/>
              </a:rPr>
              <a:t>., Fenerbahçe </a:t>
            </a:r>
            <a:r>
              <a:rPr lang="en-US" sz="1400" dirty="0" err="1">
                <a:latin typeface="Abadi"/>
                <a:ea typeface="+mn-lt"/>
                <a:cs typeface="+mn-lt"/>
              </a:rPr>
              <a:t>Üni</a:t>
            </a:r>
            <a:r>
              <a:rPr lang="en-US" sz="1400" dirty="0">
                <a:latin typeface="Abadi"/>
                <a:ea typeface="+mn-lt"/>
                <a:cs typeface="+mn-lt"/>
              </a:rPr>
              <a:t>., MEF </a:t>
            </a:r>
            <a:r>
              <a:rPr lang="en-US" sz="1400" dirty="0" err="1">
                <a:latin typeface="Abadi"/>
                <a:ea typeface="+mn-lt"/>
                <a:cs typeface="+mn-lt"/>
              </a:rPr>
              <a:t>Üni</a:t>
            </a:r>
            <a:r>
              <a:rPr lang="en-US" sz="1400" dirty="0">
                <a:latin typeface="Abadi"/>
                <a:ea typeface="+mn-lt"/>
                <a:cs typeface="+mn-lt"/>
              </a:rPr>
              <a:t>., </a:t>
            </a:r>
          </a:p>
          <a:p>
            <a:pPr algn="l">
              <a:lnSpc>
                <a:spcPct val="200000"/>
              </a:lnSpc>
            </a:pPr>
            <a:r>
              <a:rPr lang="en-US" sz="1400" dirty="0" err="1">
                <a:latin typeface="Abadi"/>
                <a:ea typeface="+mn-lt"/>
                <a:cs typeface="+mn-lt"/>
              </a:rPr>
              <a:t>Nevşehir</a:t>
            </a:r>
            <a:r>
              <a:rPr lang="en-US" sz="1400" dirty="0">
                <a:latin typeface="Abadi"/>
                <a:ea typeface="+mn-lt"/>
                <a:cs typeface="+mn-lt"/>
              </a:rPr>
              <a:t> </a:t>
            </a:r>
            <a:r>
              <a:rPr lang="en-US" sz="1400" dirty="0" err="1">
                <a:latin typeface="Abadi"/>
                <a:ea typeface="+mn-lt"/>
                <a:cs typeface="+mn-lt"/>
              </a:rPr>
              <a:t>Hacı</a:t>
            </a:r>
            <a:r>
              <a:rPr lang="en-US" sz="1400" dirty="0">
                <a:latin typeface="Abadi"/>
                <a:ea typeface="+mn-lt"/>
                <a:cs typeface="+mn-lt"/>
              </a:rPr>
              <a:t> </a:t>
            </a:r>
            <a:r>
              <a:rPr lang="en-US" sz="1400" dirty="0" err="1">
                <a:latin typeface="Abadi"/>
                <a:ea typeface="+mn-lt"/>
                <a:cs typeface="+mn-lt"/>
              </a:rPr>
              <a:t>Bektaş</a:t>
            </a:r>
            <a:r>
              <a:rPr lang="en-US" sz="1400" dirty="0">
                <a:latin typeface="Abadi"/>
                <a:ea typeface="+mn-lt"/>
                <a:cs typeface="+mn-lt"/>
              </a:rPr>
              <a:t> </a:t>
            </a:r>
            <a:r>
              <a:rPr lang="en-US" sz="1400" dirty="0" err="1">
                <a:latin typeface="Abadi"/>
                <a:ea typeface="+mn-lt"/>
                <a:cs typeface="+mn-lt"/>
              </a:rPr>
              <a:t>Üni</a:t>
            </a:r>
            <a:r>
              <a:rPr lang="en-US" sz="1400" dirty="0">
                <a:latin typeface="Abadi"/>
                <a:ea typeface="+mn-lt"/>
                <a:cs typeface="+mn-lt"/>
              </a:rPr>
              <a:t>., </a:t>
            </a:r>
            <a:r>
              <a:rPr lang="en-US" sz="1400" dirty="0" err="1">
                <a:latin typeface="Abadi"/>
                <a:ea typeface="+mn-lt"/>
                <a:cs typeface="+mn-lt"/>
              </a:rPr>
              <a:t>Uludağ</a:t>
            </a:r>
            <a:r>
              <a:rPr lang="en-US" sz="1400" dirty="0">
                <a:latin typeface="Abadi"/>
                <a:ea typeface="+mn-lt"/>
                <a:cs typeface="+mn-lt"/>
              </a:rPr>
              <a:t> </a:t>
            </a:r>
            <a:r>
              <a:rPr lang="en-US" sz="1400" dirty="0" err="1">
                <a:latin typeface="Abadi"/>
                <a:ea typeface="+mn-lt"/>
                <a:cs typeface="+mn-lt"/>
              </a:rPr>
              <a:t>Üni</a:t>
            </a:r>
            <a:r>
              <a:rPr lang="en-US" sz="1400" dirty="0">
                <a:latin typeface="Abadi"/>
                <a:ea typeface="+mn-lt"/>
                <a:cs typeface="+mn-lt"/>
              </a:rPr>
              <a:t>.,</a:t>
            </a:r>
            <a:r>
              <a:rPr lang="en-US" sz="1400" dirty="0">
                <a:latin typeface="Abadi"/>
                <a:cs typeface="Calibri"/>
              </a:rPr>
              <a:t> </a:t>
            </a:r>
            <a:r>
              <a:rPr lang="tr-TR" sz="1400" dirty="0">
                <a:latin typeface="Abadi"/>
                <a:cs typeface="Calibri"/>
              </a:rPr>
              <a:t>Kent </a:t>
            </a:r>
            <a:r>
              <a:rPr lang="tr-TR" sz="1400" dirty="0" err="1">
                <a:latin typeface="Abadi"/>
                <a:cs typeface="Calibri"/>
              </a:rPr>
              <a:t>Üni</a:t>
            </a:r>
            <a:r>
              <a:rPr lang="tr-TR" sz="1400" dirty="0">
                <a:latin typeface="Abadi"/>
                <a:cs typeface="Calibri"/>
              </a:rPr>
              <a:t>. </a:t>
            </a:r>
            <a:r>
              <a:rPr lang="en-US" sz="1400" dirty="0">
                <a:latin typeface="Abadi"/>
              </a:rPr>
              <a:t>Lokman </a:t>
            </a:r>
            <a:r>
              <a:rPr lang="en-US" sz="1400" dirty="0" err="1">
                <a:latin typeface="Abadi"/>
              </a:rPr>
              <a:t>Hekim</a:t>
            </a:r>
            <a:r>
              <a:rPr lang="en-US" sz="1400" dirty="0">
                <a:latin typeface="Abadi"/>
              </a:rPr>
              <a:t> </a:t>
            </a:r>
            <a:r>
              <a:rPr lang="en-US" sz="1400" dirty="0" err="1">
                <a:latin typeface="Abadi"/>
              </a:rPr>
              <a:t>Üni</a:t>
            </a:r>
            <a:r>
              <a:rPr lang="en-US" sz="1400" dirty="0">
                <a:latin typeface="Abadi"/>
              </a:rPr>
              <a:t>.</a:t>
            </a:r>
            <a:r>
              <a:rPr lang="en-US" sz="1400" dirty="0">
                <a:latin typeface="Ad"/>
              </a:rPr>
              <a:t>, </a:t>
            </a:r>
            <a:r>
              <a:rPr lang="en-US" sz="1400" dirty="0" err="1">
                <a:latin typeface="Abadi"/>
              </a:rPr>
              <a:t>Yüksek</a:t>
            </a:r>
            <a:r>
              <a:rPr lang="en-US" sz="1400" dirty="0">
                <a:latin typeface="Abadi"/>
              </a:rPr>
              <a:t> </a:t>
            </a:r>
            <a:r>
              <a:rPr lang="en-US" sz="1400" dirty="0" err="1">
                <a:latin typeface="Abadi"/>
              </a:rPr>
              <a:t>İhtisas</a:t>
            </a:r>
            <a:r>
              <a:rPr lang="en-US" sz="1400" dirty="0">
                <a:latin typeface="Abadi"/>
              </a:rPr>
              <a:t> </a:t>
            </a:r>
            <a:r>
              <a:rPr lang="en-US" sz="1400" dirty="0" err="1">
                <a:latin typeface="Abadi"/>
              </a:rPr>
              <a:t>Üni</a:t>
            </a:r>
            <a:r>
              <a:rPr lang="en-US" sz="1400" dirty="0">
                <a:latin typeface="Abadi"/>
              </a:rPr>
              <a:t>.  </a:t>
            </a:r>
            <a:r>
              <a:rPr lang="en-US" sz="1400" dirty="0" err="1">
                <a:latin typeface="Abadi"/>
              </a:rPr>
              <a:t>Akev</a:t>
            </a:r>
            <a:r>
              <a:rPr lang="en-US" sz="1400" dirty="0">
                <a:latin typeface="Abadi"/>
              </a:rPr>
              <a:t> </a:t>
            </a:r>
            <a:r>
              <a:rPr lang="en-US" sz="1400" dirty="0" err="1">
                <a:latin typeface="Abadi"/>
              </a:rPr>
              <a:t>Üni</a:t>
            </a:r>
            <a:r>
              <a:rPr lang="en-US" sz="1400" dirty="0">
                <a:latin typeface="Abadi"/>
              </a:rPr>
              <a:t>., İzmir </a:t>
            </a:r>
            <a:r>
              <a:rPr lang="en-US" sz="1400" dirty="0" err="1">
                <a:latin typeface="Abadi"/>
              </a:rPr>
              <a:t>Tınaztepe</a:t>
            </a:r>
            <a:r>
              <a:rPr lang="en-US" sz="1400" dirty="0">
                <a:latin typeface="Abadi"/>
              </a:rPr>
              <a:t> </a:t>
            </a:r>
            <a:r>
              <a:rPr lang="en-US" sz="1400" dirty="0" err="1">
                <a:latin typeface="Abadi"/>
              </a:rPr>
              <a:t>Üni</a:t>
            </a:r>
            <a:r>
              <a:rPr lang="en-US" sz="1400" dirty="0">
                <a:latin typeface="Abadi"/>
              </a:rPr>
              <a:t>., </a:t>
            </a:r>
            <a:r>
              <a:rPr lang="en-US" sz="1400" dirty="0" err="1">
                <a:latin typeface="Abadi"/>
              </a:rPr>
              <a:t>Ostim</a:t>
            </a:r>
            <a:r>
              <a:rPr lang="en-US" sz="1400" dirty="0">
                <a:latin typeface="Abadi"/>
              </a:rPr>
              <a:t> Teknik </a:t>
            </a:r>
            <a:r>
              <a:rPr lang="en-US" sz="1400" dirty="0" err="1">
                <a:latin typeface="Abadi"/>
              </a:rPr>
              <a:t>Üni</a:t>
            </a:r>
            <a:r>
              <a:rPr lang="en-US" sz="1400" dirty="0">
                <a:latin typeface="Abadi"/>
              </a:rPr>
              <a:t>., İstanbul </a:t>
            </a:r>
            <a:r>
              <a:rPr lang="en-US" sz="1400" dirty="0" err="1">
                <a:latin typeface="Abadi"/>
              </a:rPr>
              <a:t>Gelişim</a:t>
            </a:r>
            <a:r>
              <a:rPr lang="en-US" sz="1400" dirty="0">
                <a:latin typeface="Abadi"/>
              </a:rPr>
              <a:t> </a:t>
            </a:r>
            <a:r>
              <a:rPr lang="en-US" sz="1400" dirty="0" err="1">
                <a:latin typeface="Abadi"/>
              </a:rPr>
              <a:t>Üni</a:t>
            </a:r>
            <a:r>
              <a:rPr lang="en-US" sz="1400" dirty="0">
                <a:latin typeface="Abadi"/>
              </a:rPr>
              <a:t>., </a:t>
            </a:r>
            <a:r>
              <a:rPr lang="en-US" sz="1400" dirty="0" err="1">
                <a:latin typeface="Abadi"/>
              </a:rPr>
              <a:t>Yakındoğu</a:t>
            </a:r>
            <a:r>
              <a:rPr lang="en-US" sz="1400" dirty="0">
                <a:latin typeface="Abadi"/>
              </a:rPr>
              <a:t> </a:t>
            </a:r>
            <a:r>
              <a:rPr lang="en-US" sz="1400" dirty="0" err="1">
                <a:latin typeface="Abadi"/>
              </a:rPr>
              <a:t>Üni</a:t>
            </a:r>
            <a:r>
              <a:rPr lang="en-US" sz="1400" dirty="0">
                <a:latin typeface="Abadi"/>
              </a:rPr>
              <a:t>., </a:t>
            </a:r>
            <a:r>
              <a:rPr lang="en-US" sz="1400" dirty="0" err="1">
                <a:latin typeface="Abadi"/>
              </a:rPr>
              <a:t>Girne</a:t>
            </a:r>
            <a:r>
              <a:rPr lang="en-US" sz="1400" dirty="0">
                <a:latin typeface="Abadi"/>
              </a:rPr>
              <a:t> </a:t>
            </a:r>
            <a:r>
              <a:rPr lang="en-US" sz="1400" dirty="0" err="1">
                <a:latin typeface="Abadi"/>
              </a:rPr>
              <a:t>Üni</a:t>
            </a:r>
            <a:r>
              <a:rPr lang="en-US" sz="1400" dirty="0">
                <a:latin typeface="Abadi"/>
              </a:rPr>
              <a:t>., </a:t>
            </a:r>
            <a:r>
              <a:rPr lang="en-US" sz="1400" dirty="0" err="1">
                <a:latin typeface="Abadi"/>
              </a:rPr>
              <a:t>Kıbrıs</a:t>
            </a:r>
            <a:r>
              <a:rPr lang="en-US" sz="1400" dirty="0">
                <a:latin typeface="Abadi"/>
              </a:rPr>
              <a:t> </a:t>
            </a:r>
            <a:r>
              <a:rPr lang="en-US" sz="1400" dirty="0" err="1">
                <a:latin typeface="Abadi"/>
              </a:rPr>
              <a:t>Sağlık</a:t>
            </a:r>
            <a:r>
              <a:rPr lang="en-US" sz="1400" dirty="0">
                <a:latin typeface="Abadi"/>
              </a:rPr>
              <a:t> ve </a:t>
            </a:r>
            <a:r>
              <a:rPr lang="en-US" sz="1400" dirty="0" err="1">
                <a:latin typeface="Abadi"/>
              </a:rPr>
              <a:t>Toplam</a:t>
            </a:r>
            <a:r>
              <a:rPr lang="en-US" sz="1400" dirty="0">
                <a:latin typeface="Abadi"/>
              </a:rPr>
              <a:t> </a:t>
            </a:r>
            <a:r>
              <a:rPr lang="en-US" sz="1400" dirty="0" err="1">
                <a:latin typeface="Abadi"/>
              </a:rPr>
              <a:t>bilimleri</a:t>
            </a:r>
            <a:r>
              <a:rPr lang="en-US" sz="1400" dirty="0">
                <a:latin typeface="Abadi"/>
              </a:rPr>
              <a:t> </a:t>
            </a:r>
            <a:r>
              <a:rPr lang="en-US" sz="1400" dirty="0" err="1">
                <a:latin typeface="Abadi"/>
              </a:rPr>
              <a:t>Üni</a:t>
            </a:r>
            <a:r>
              <a:rPr lang="en-US" sz="1400" dirty="0">
                <a:latin typeface="Abadi"/>
              </a:rPr>
              <a:t>.</a:t>
            </a:r>
            <a:endParaRPr lang="en-US" sz="1400" dirty="0">
              <a:latin typeface="Abadi"/>
              <a:cs typeface="Calibri" panose="020F050202020403020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rtlCol="0">
            <a:spAutoFit/>
          </a:bodyPr>
          <a:lstStyle/>
          <a:p>
            <a:r>
              <a:rPr lang="en-US" sz="2400" b="1">
                <a:latin typeface="Montserrat"/>
              </a:rPr>
              <a:t>KOHA KULLANIMI</a:t>
            </a: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8342C78C-3C87-AEE1-491B-81C55A7B7B1B}"/>
              </a:ext>
            </a:extLst>
          </p:cNvPr>
          <p:cNvSpPr txBox="1"/>
          <p:nvPr/>
        </p:nvSpPr>
        <p:spPr>
          <a:xfrm>
            <a:off x="451078" y="6341806"/>
            <a:ext cx="6038212" cy="276999"/>
          </a:xfrm>
          <a:prstGeom prst="rect">
            <a:avLst/>
          </a:prstGeom>
          <a:noFill/>
        </p:spPr>
        <p:txBody>
          <a:bodyPr wrap="square" rtlCol="0">
            <a:spAutoFit/>
          </a:bodyPr>
          <a:lstStyle/>
          <a:p>
            <a:r>
              <a:rPr lang="tr-TR" sz="1200" dirty="0"/>
              <a:t>*2022 istatistikleri</a:t>
            </a:r>
          </a:p>
        </p:txBody>
      </p:sp>
    </p:spTree>
    <p:extLst>
      <p:ext uri="{BB962C8B-B14F-4D97-AF65-F5344CB8AC3E}">
        <p14:creationId xmlns:p14="http://schemas.microsoft.com/office/powerpoint/2010/main" val="2874919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396022"/>
            <a:ext cx="10731640" cy="49662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just">
              <a:spcAft>
                <a:spcPts val="600"/>
              </a:spcAft>
              <a:buFont typeface="Arial" panose="020B0604020202020204" pitchFamily="34" charset="0"/>
              <a:buChar char="•"/>
            </a:pPr>
            <a:endParaRPr lang="tr-TR" sz="1800" dirty="0">
              <a:solidFill>
                <a:srgbClr val="000000"/>
              </a:solidFill>
              <a:latin typeface="Montserrat"/>
            </a:endParaRPr>
          </a:p>
          <a:p>
            <a:pPr indent="-228600" algn="just">
              <a:spcAft>
                <a:spcPts val="600"/>
              </a:spcAft>
              <a:buFont typeface="Arial" panose="020B0604020202020204" pitchFamily="34" charset="0"/>
              <a:buChar char="•"/>
            </a:pPr>
            <a:r>
              <a:rPr lang="tr-TR" sz="1800" dirty="0">
                <a:solidFill>
                  <a:srgbClr val="000000"/>
                </a:solidFill>
                <a:latin typeface="Montserrat"/>
              </a:rPr>
              <a:t>Kurulum ve Yapılandırma</a:t>
            </a:r>
            <a:endParaRPr lang="en-US" dirty="0">
              <a:solidFill>
                <a:srgbClr val="000000"/>
              </a:solidFill>
              <a:latin typeface="Calibri" panose="020F0502020204030204"/>
              <a:cs typeface="Calibri"/>
            </a:endParaRPr>
          </a:p>
          <a:p>
            <a:pPr indent="-228600" algn="just">
              <a:spcAft>
                <a:spcPts val="600"/>
              </a:spcAft>
              <a:buFont typeface="Arial" panose="020B0604020202020204" pitchFamily="34" charset="0"/>
              <a:buChar char="•"/>
            </a:pPr>
            <a:r>
              <a:rPr lang="tr-TR" sz="1800" dirty="0">
                <a:solidFill>
                  <a:srgbClr val="000000"/>
                </a:solidFill>
                <a:latin typeface="Montserrat"/>
              </a:rPr>
              <a:t>Kullanıcı eğitimi</a:t>
            </a:r>
          </a:p>
          <a:p>
            <a:pPr indent="-228600" algn="just">
              <a:spcAft>
                <a:spcPts val="600"/>
              </a:spcAft>
              <a:buFont typeface="Arial" panose="020B0604020202020204" pitchFamily="34" charset="0"/>
              <a:buChar char="•"/>
            </a:pPr>
            <a:r>
              <a:rPr lang="tr-TR" sz="1800" dirty="0" err="1">
                <a:solidFill>
                  <a:srgbClr val="000000"/>
                </a:solidFill>
                <a:latin typeface="Montserrat"/>
              </a:rPr>
              <a:t>Hosting</a:t>
            </a:r>
            <a:r>
              <a:rPr lang="tr-TR" sz="1800" dirty="0">
                <a:solidFill>
                  <a:srgbClr val="000000"/>
                </a:solidFill>
                <a:latin typeface="Montserrat"/>
              </a:rPr>
              <a:t> / yerinde kurulum</a:t>
            </a:r>
          </a:p>
          <a:p>
            <a:pPr indent="-228600" algn="just">
              <a:spcAft>
                <a:spcPts val="600"/>
              </a:spcAft>
              <a:buFont typeface="Arial" panose="020B0604020202020204" pitchFamily="34" charset="0"/>
              <a:buChar char="•"/>
            </a:pPr>
            <a:r>
              <a:rPr lang="tr-TR" sz="1800" dirty="0">
                <a:solidFill>
                  <a:srgbClr val="000000"/>
                </a:solidFill>
                <a:latin typeface="Montserrat"/>
              </a:rPr>
              <a:t>Veri transferi</a:t>
            </a:r>
            <a:endParaRPr lang="en-US" dirty="0">
              <a:solidFill>
                <a:srgbClr val="000000"/>
              </a:solidFill>
              <a:latin typeface="Calibri" panose="020F0502020204030204"/>
              <a:cs typeface="Calibri"/>
            </a:endParaRPr>
          </a:p>
          <a:p>
            <a:pPr indent="-228600" algn="just">
              <a:spcAft>
                <a:spcPts val="600"/>
              </a:spcAft>
              <a:buFont typeface="Arial" panose="020B0604020202020204" pitchFamily="34" charset="0"/>
              <a:buChar char="•"/>
            </a:pPr>
            <a:r>
              <a:rPr lang="tr-TR" sz="1800" dirty="0">
                <a:solidFill>
                  <a:srgbClr val="000000"/>
                </a:solidFill>
                <a:latin typeface="Montserrat"/>
              </a:rPr>
              <a:t>Teknik Destek</a:t>
            </a:r>
            <a:endParaRPr lang="en-US" dirty="0">
              <a:cs typeface="Calibri"/>
            </a:endParaRPr>
          </a:p>
          <a:p>
            <a:pPr indent="-228600" algn="just">
              <a:spcAft>
                <a:spcPts val="600"/>
              </a:spcAft>
              <a:buChar char="•"/>
            </a:pPr>
            <a:r>
              <a:rPr lang="tr-TR" sz="1800" dirty="0">
                <a:latin typeface="Montserrat"/>
              </a:rPr>
              <a:t>Entegrasyonlar</a:t>
            </a:r>
            <a:endParaRPr lang="tr-TR" sz="1800" dirty="0">
              <a:latin typeface="Montserrat" panose="00000500000000000000" pitchFamily="2" charset="-94"/>
            </a:endParaRPr>
          </a:p>
          <a:p>
            <a:pPr algn="just">
              <a:spcAft>
                <a:spcPts val="600"/>
              </a:spcAft>
            </a:pPr>
            <a:r>
              <a:rPr lang="tr-TR" sz="1400" dirty="0">
                <a:latin typeface="Montserrat"/>
              </a:rPr>
              <a:t>             </a:t>
            </a:r>
            <a:r>
              <a:rPr lang="tr-TR" sz="1400" dirty="0" err="1">
                <a:latin typeface="Montserrat"/>
              </a:rPr>
              <a:t>Mernis</a:t>
            </a:r>
            <a:r>
              <a:rPr lang="tr-TR" sz="1400" dirty="0">
                <a:latin typeface="Montserrat"/>
              </a:rPr>
              <a:t> Entegrasyonu</a:t>
            </a:r>
            <a:endParaRPr lang="tr-TR" sz="1400" dirty="0">
              <a:latin typeface="Montserrat" panose="00000500000000000000" pitchFamily="2" charset="-94"/>
            </a:endParaRPr>
          </a:p>
          <a:p>
            <a:pPr algn="just">
              <a:spcAft>
                <a:spcPts val="600"/>
              </a:spcAft>
            </a:pPr>
            <a:r>
              <a:rPr lang="tr-TR" sz="1400" dirty="0">
                <a:latin typeface="Montserrat"/>
              </a:rPr>
              <a:t>             Turnike yazılımı ile entegrasyon</a:t>
            </a:r>
            <a:endParaRPr lang="tr-TR" sz="1400" dirty="0">
              <a:latin typeface="Montserrat" panose="00000500000000000000" pitchFamily="2" charset="-94"/>
            </a:endParaRPr>
          </a:p>
          <a:p>
            <a:pPr algn="just">
              <a:spcAft>
                <a:spcPts val="600"/>
              </a:spcAft>
            </a:pPr>
            <a:r>
              <a:rPr lang="tr-TR" sz="1400" dirty="0">
                <a:latin typeface="Montserrat"/>
              </a:rPr>
              <a:t>              </a:t>
            </a:r>
            <a:r>
              <a:rPr lang="tr-TR" sz="1400" dirty="0" err="1">
                <a:latin typeface="Montserrat"/>
              </a:rPr>
              <a:t>Vufind</a:t>
            </a:r>
            <a:r>
              <a:rPr lang="tr-TR" sz="1400" dirty="0">
                <a:latin typeface="Montserrat"/>
              </a:rPr>
              <a:t> entegrasyonu</a:t>
            </a:r>
            <a:endParaRPr lang="tr-TR" sz="1400" dirty="0">
              <a:latin typeface="Montserrat" panose="00000500000000000000" pitchFamily="2" charset="-94"/>
            </a:endParaRPr>
          </a:p>
          <a:p>
            <a:pPr algn="just">
              <a:spcAft>
                <a:spcPts val="600"/>
              </a:spcAft>
            </a:pPr>
            <a:endParaRPr lang="tr-TR" sz="1400" dirty="0">
              <a:latin typeface="Montserrat" panose="00000500000000000000" pitchFamily="2" charset="-94"/>
            </a:endParaRPr>
          </a:p>
          <a:p>
            <a:pPr algn="just">
              <a:spcAft>
                <a:spcPts val="600"/>
              </a:spcAft>
            </a:pPr>
            <a:endParaRPr lang="tr-TR" sz="1800" dirty="0">
              <a:latin typeface="Montserrat" panose="00000500000000000000" pitchFamily="2" charset="-94"/>
            </a:endParaRPr>
          </a:p>
          <a:p>
            <a:pPr algn="just">
              <a:spcAft>
                <a:spcPts val="600"/>
              </a:spcAft>
            </a:pPr>
            <a:endParaRPr lang="tr-TR" sz="1800" dirty="0">
              <a:latin typeface="Montserrat" panose="00000500000000000000" pitchFamily="2" charset="-94"/>
            </a:endParaRPr>
          </a:p>
          <a:p>
            <a:pPr algn="l">
              <a:lnSpc>
                <a:spcPct val="200000"/>
              </a:lnSpc>
              <a:spcAft>
                <a:spcPts val="600"/>
              </a:spcAft>
            </a:pPr>
            <a:endParaRPr lang="en-TR" dirty="0">
              <a:latin typeface="Montserrat" panose="00000500000000000000" pitchFamily="2" charset="-9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39" y="503542"/>
            <a:ext cx="9154793" cy="461665"/>
          </a:xfrm>
          <a:prstGeom prst="rect">
            <a:avLst/>
          </a:prstGeom>
          <a:noFill/>
        </p:spPr>
        <p:txBody>
          <a:bodyPr wrap="square" lIns="91440" tIns="45720" rIns="91440" bIns="45720" rtlCol="0" anchor="t">
            <a:spAutoFit/>
          </a:bodyPr>
          <a:lstStyle/>
          <a:p>
            <a:r>
              <a:rPr lang="en-US" sz="2400" b="1">
                <a:latin typeface="Montserrat"/>
              </a:rPr>
              <a:t>GEMİNİ OLARAK NE YAPIYORUZ?</a:t>
            </a:r>
            <a:endParaRPr lang="en-US"/>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6742444"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21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396022"/>
            <a:ext cx="10731640" cy="49662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just">
              <a:spcAft>
                <a:spcPts val="600"/>
              </a:spcAft>
              <a:buFont typeface="Arial" panose="020B0604020202020204" pitchFamily="34" charset="0"/>
              <a:buChar char="•"/>
            </a:pPr>
            <a:endParaRPr lang="tr-TR" sz="1800">
              <a:solidFill>
                <a:srgbClr val="000000"/>
              </a:solidFill>
              <a:latin typeface="Montserrat"/>
            </a:endParaRPr>
          </a:p>
          <a:p>
            <a:pPr algn="just">
              <a:spcAft>
                <a:spcPts val="600"/>
              </a:spcAft>
            </a:pPr>
            <a:r>
              <a:rPr lang="tr-TR" b="1" err="1">
                <a:solidFill>
                  <a:srgbClr val="000000"/>
                </a:solidFill>
                <a:latin typeface="Montserrat"/>
              </a:rPr>
              <a:t>Hosting</a:t>
            </a:r>
            <a:r>
              <a:rPr lang="tr-TR" b="1">
                <a:solidFill>
                  <a:srgbClr val="000000"/>
                </a:solidFill>
                <a:latin typeface="Montserrat"/>
              </a:rPr>
              <a:t> / yerinde kurulum</a:t>
            </a:r>
            <a:endParaRPr lang="tr-TR" b="1">
              <a:solidFill>
                <a:srgbClr val="000000"/>
              </a:solidFill>
              <a:latin typeface="Montserrat"/>
              <a:cs typeface="Calibri"/>
            </a:endParaRPr>
          </a:p>
          <a:p>
            <a:pPr algn="just">
              <a:spcAft>
                <a:spcPts val="600"/>
              </a:spcAft>
            </a:pPr>
            <a:r>
              <a:rPr lang="tr-TR" sz="1800">
                <a:latin typeface="Montserrat"/>
              </a:rPr>
              <a:t>Kurumlar genelde sunucularını kendi bünyelerinde barındırıyorlar. </a:t>
            </a:r>
            <a:endParaRPr lang="tr-TR" sz="1800">
              <a:latin typeface="Montserrat" panose="00000500000000000000" pitchFamily="2" charset="-94"/>
            </a:endParaRPr>
          </a:p>
          <a:p>
            <a:pPr algn="just">
              <a:spcAft>
                <a:spcPts val="600"/>
              </a:spcAft>
            </a:pPr>
            <a:r>
              <a:rPr lang="tr-TR" sz="1800">
                <a:latin typeface="Montserrat"/>
              </a:rPr>
              <a:t>Sunucu kurulumlarında tecrübeleri yoksa veya ihtiyaç duyarlarsa sunucu kurulumu yapılandırılması ve ağ yapılandırılması işlemlerinde  yerinde veya uzaktan destek veriyoruz.</a:t>
            </a:r>
            <a:endParaRPr lang="tr-TR" sz="1800">
              <a:latin typeface="Montserrat" panose="00000500000000000000" pitchFamily="2" charset="-94"/>
            </a:endParaRPr>
          </a:p>
          <a:p>
            <a:pPr algn="just">
              <a:spcAft>
                <a:spcPts val="600"/>
              </a:spcAft>
            </a:pPr>
            <a:endParaRPr lang="tr-TR" sz="1800">
              <a:latin typeface="Montserrat" panose="00000500000000000000" pitchFamily="2" charset="-94"/>
            </a:endParaRPr>
          </a:p>
          <a:p>
            <a:pPr algn="just">
              <a:spcAft>
                <a:spcPts val="600"/>
              </a:spcAft>
            </a:pPr>
            <a:r>
              <a:rPr lang="tr-TR" sz="1800">
                <a:latin typeface="Montserrat"/>
              </a:rPr>
              <a:t>Sunucularını kendi barındıramayan kurumlar için </a:t>
            </a:r>
            <a:r>
              <a:rPr lang="tr-TR" sz="1800" err="1">
                <a:latin typeface="Montserrat"/>
              </a:rPr>
              <a:t>hosting</a:t>
            </a:r>
            <a:r>
              <a:rPr lang="tr-TR" sz="1800">
                <a:latin typeface="Montserrat"/>
              </a:rPr>
              <a:t> hizmeti sağlıyoruz. </a:t>
            </a:r>
            <a:endParaRPr lang="tr-TR" sz="1800">
              <a:latin typeface="Montserrat" panose="00000500000000000000" pitchFamily="2" charset="-94"/>
            </a:endParaRPr>
          </a:p>
          <a:p>
            <a:pPr algn="just">
              <a:spcAft>
                <a:spcPts val="600"/>
              </a:spcAft>
            </a:pPr>
            <a:endParaRPr lang="tr-TR" sz="1800">
              <a:latin typeface="Montserrat" panose="00000500000000000000" pitchFamily="2" charset="-94"/>
            </a:endParaRPr>
          </a:p>
          <a:p>
            <a:pPr algn="just">
              <a:spcAft>
                <a:spcPts val="600"/>
              </a:spcAft>
            </a:pPr>
            <a:endParaRPr lang="tr-TR" sz="1400">
              <a:latin typeface="Montserrat" panose="00000500000000000000" pitchFamily="2" charset="-94"/>
            </a:endParaRPr>
          </a:p>
          <a:p>
            <a:pPr algn="just">
              <a:spcAft>
                <a:spcPts val="600"/>
              </a:spcAft>
            </a:pPr>
            <a:endParaRPr lang="tr-TR" sz="1800">
              <a:latin typeface="Montserrat" panose="00000500000000000000" pitchFamily="2" charset="-94"/>
            </a:endParaRPr>
          </a:p>
          <a:p>
            <a:pPr algn="just">
              <a:spcAft>
                <a:spcPts val="600"/>
              </a:spcAft>
            </a:pPr>
            <a:endParaRPr lang="tr-TR" sz="1800">
              <a:latin typeface="Montserrat" panose="00000500000000000000" pitchFamily="2" charset="-94"/>
            </a:endParaRPr>
          </a:p>
          <a:p>
            <a:pPr algn="l">
              <a:lnSpc>
                <a:spcPct val="200000"/>
              </a:lnSpc>
              <a:spcAft>
                <a:spcPts val="600"/>
              </a:spcAft>
            </a:pPr>
            <a:endParaRPr lang="en-TR">
              <a:latin typeface="Montserrat" panose="00000500000000000000" pitchFamily="2" charset="-9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39" y="503542"/>
            <a:ext cx="9154793" cy="461665"/>
          </a:xfrm>
          <a:prstGeom prst="rect">
            <a:avLst/>
          </a:prstGeom>
          <a:noFill/>
        </p:spPr>
        <p:txBody>
          <a:bodyPr wrap="square" lIns="91440" tIns="45720" rIns="91440" bIns="45720" rtlCol="0" anchor="t">
            <a:spAutoFit/>
          </a:bodyPr>
          <a:lstStyle/>
          <a:p>
            <a:r>
              <a:rPr lang="en-US" sz="2400" b="1">
                <a:latin typeface="Montserrat"/>
              </a:rPr>
              <a:t>GEMİNİ OLARAK NE YAPIYORUZ?</a:t>
            </a:r>
            <a:endParaRPr lang="en-US"/>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6742444"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911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361740" y="1396022"/>
            <a:ext cx="10731640" cy="49662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just">
              <a:spcAft>
                <a:spcPts val="600"/>
              </a:spcAft>
              <a:buFont typeface="Arial" panose="020B0604020202020204" pitchFamily="34" charset="0"/>
              <a:buChar char="•"/>
            </a:pPr>
            <a:endParaRPr lang="tr-TR" sz="1800" dirty="0">
              <a:solidFill>
                <a:srgbClr val="000000"/>
              </a:solidFill>
              <a:latin typeface="Montserrat"/>
            </a:endParaRPr>
          </a:p>
          <a:p>
            <a:pPr algn="just">
              <a:spcAft>
                <a:spcPts val="600"/>
              </a:spcAft>
            </a:pPr>
            <a:r>
              <a:rPr lang="tr-TR" sz="1800" b="1" dirty="0">
                <a:latin typeface="Montserrat"/>
              </a:rPr>
              <a:t>- </a:t>
            </a:r>
            <a:r>
              <a:rPr lang="tr-TR" b="1" dirty="0">
                <a:latin typeface="Montserrat"/>
              </a:rPr>
              <a:t>Kurulum ve yapılandırma hizmeti</a:t>
            </a:r>
            <a:endParaRPr lang="tr-TR" b="1" dirty="0">
              <a:latin typeface="Montserrat" panose="00000500000000000000" pitchFamily="2" charset="-94"/>
            </a:endParaRPr>
          </a:p>
          <a:p>
            <a:pPr algn="just">
              <a:spcAft>
                <a:spcPts val="600"/>
              </a:spcAft>
            </a:pPr>
            <a:r>
              <a:rPr lang="tr-TR" sz="1800" dirty="0">
                <a:latin typeface="Montserrat"/>
              </a:rPr>
              <a:t>Kurumun talepleri doğrultusunda </a:t>
            </a:r>
            <a:r>
              <a:rPr lang="tr-TR" sz="1800" dirty="0" err="1">
                <a:latin typeface="Montserrat"/>
              </a:rPr>
              <a:t>kohayı</a:t>
            </a:r>
            <a:r>
              <a:rPr lang="tr-TR" sz="1800" dirty="0">
                <a:latin typeface="Montserrat"/>
              </a:rPr>
              <a:t> yapılandırıyoruz.</a:t>
            </a:r>
            <a:endParaRPr lang="tr-TR" sz="1800" dirty="0">
              <a:latin typeface="Montserrat" panose="00000500000000000000" pitchFamily="2" charset="-94"/>
            </a:endParaRPr>
          </a:p>
          <a:p>
            <a:pPr algn="just">
              <a:spcAft>
                <a:spcPts val="600"/>
              </a:spcAft>
            </a:pPr>
            <a:r>
              <a:rPr lang="tr-TR" sz="1800" dirty="0">
                <a:latin typeface="Montserrat"/>
              </a:rPr>
              <a:t>İstendiği taktirde kurumlara danışmanlık vererek, sisteme kolay adaptasyonu sağlıyoruz.</a:t>
            </a:r>
            <a:endParaRPr lang="tr-TR" sz="1800" dirty="0">
              <a:latin typeface="Montserrat" panose="00000500000000000000" pitchFamily="2" charset="-94"/>
            </a:endParaRPr>
          </a:p>
          <a:p>
            <a:pPr algn="just">
              <a:spcAft>
                <a:spcPts val="600"/>
              </a:spcAft>
            </a:pPr>
            <a:endParaRPr lang="tr-TR" sz="1800" dirty="0">
              <a:latin typeface="Montserrat" panose="00000500000000000000" pitchFamily="2" charset="-94"/>
            </a:endParaRPr>
          </a:p>
          <a:p>
            <a:pPr algn="just">
              <a:spcAft>
                <a:spcPts val="600"/>
              </a:spcAft>
            </a:pPr>
            <a:endParaRPr lang="tr-TR" sz="1800" dirty="0">
              <a:latin typeface="Montserrat" panose="00000500000000000000" pitchFamily="2" charset="-94"/>
            </a:endParaRPr>
          </a:p>
          <a:p>
            <a:pPr algn="l">
              <a:lnSpc>
                <a:spcPct val="200000"/>
              </a:lnSpc>
              <a:spcAft>
                <a:spcPts val="600"/>
              </a:spcAft>
            </a:pPr>
            <a:endParaRPr lang="en-TR" dirty="0">
              <a:latin typeface="Montserrat" panose="00000500000000000000" pitchFamily="2" charset="-9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39" y="503542"/>
            <a:ext cx="9154793" cy="461665"/>
          </a:xfrm>
          <a:prstGeom prst="rect">
            <a:avLst/>
          </a:prstGeom>
          <a:noFill/>
        </p:spPr>
        <p:txBody>
          <a:bodyPr wrap="square" lIns="91440" tIns="45720" rIns="91440" bIns="45720" rtlCol="0" anchor="t">
            <a:spAutoFit/>
          </a:bodyPr>
          <a:lstStyle/>
          <a:p>
            <a:r>
              <a:rPr lang="en-US" sz="2400" b="1">
                <a:latin typeface="Montserrat"/>
              </a:rPr>
              <a:t>GEMİNİ OLARAK NE YAPIYORUZ?</a:t>
            </a:r>
            <a:endParaRPr lang="en-US"/>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6742444"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118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451078" y="1014993"/>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sz="1800" b="1">
                <a:latin typeface="Montserrat"/>
                <a:cs typeface="Calibri" panose="020F0502020204030204"/>
              </a:rPr>
              <a:t>- </a:t>
            </a:r>
            <a:r>
              <a:rPr lang="en-US" b="1" err="1">
                <a:latin typeface="Montserrat"/>
                <a:cs typeface="Calibri" panose="020F0502020204030204"/>
              </a:rPr>
              <a:t>Kayıt</a:t>
            </a:r>
            <a:r>
              <a:rPr lang="en-US" b="1">
                <a:latin typeface="Montserrat"/>
                <a:cs typeface="Calibri" panose="020F0502020204030204"/>
              </a:rPr>
              <a:t> </a:t>
            </a:r>
            <a:r>
              <a:rPr lang="en-US" b="1" err="1">
                <a:latin typeface="Montserrat"/>
                <a:cs typeface="Calibri" panose="020F0502020204030204"/>
              </a:rPr>
              <a:t>aktarımı</a:t>
            </a:r>
            <a:r>
              <a:rPr lang="en-US" b="1">
                <a:latin typeface="Montserrat"/>
                <a:cs typeface="Calibri" panose="020F0502020204030204"/>
              </a:rPr>
              <a:t> </a:t>
            </a:r>
            <a:r>
              <a:rPr lang="en-US" b="1" err="1">
                <a:latin typeface="Montserrat"/>
                <a:cs typeface="Calibri" panose="020F0502020204030204"/>
              </a:rPr>
              <a:t>ve</a:t>
            </a:r>
            <a:r>
              <a:rPr lang="en-US" b="1">
                <a:latin typeface="Montserrat"/>
                <a:cs typeface="Calibri" panose="020F0502020204030204"/>
              </a:rPr>
              <a:t> </a:t>
            </a:r>
            <a:r>
              <a:rPr lang="en-US" b="1" err="1">
                <a:latin typeface="Montserrat"/>
                <a:cs typeface="Calibri" panose="020F0502020204030204"/>
              </a:rPr>
              <a:t>düzenleme</a:t>
            </a:r>
            <a:endParaRPr lang="en-US" b="1">
              <a:latin typeface="Montserrat"/>
              <a:cs typeface="Calibri" panose="020F0502020204030204"/>
            </a:endParaRPr>
          </a:p>
          <a:p>
            <a:pPr algn="l">
              <a:lnSpc>
                <a:spcPct val="200000"/>
              </a:lnSpc>
            </a:pPr>
            <a:r>
              <a:rPr lang="en-US" sz="1800">
                <a:latin typeface="Montserrat"/>
                <a:cs typeface="Calibri" panose="020F0502020204030204"/>
              </a:rPr>
              <a:t>Milas, </a:t>
            </a:r>
            <a:r>
              <a:rPr lang="en-US" sz="1800" err="1">
                <a:latin typeface="Montserrat"/>
                <a:cs typeface="Calibri" panose="020F0502020204030204"/>
              </a:rPr>
              <a:t>Yordam</a:t>
            </a:r>
            <a:r>
              <a:rPr lang="en-US" sz="1800">
                <a:latin typeface="Montserrat"/>
                <a:cs typeface="Calibri" panose="020F0502020204030204"/>
              </a:rPr>
              <a:t>, Sirsi, Follet, excel, csv .</a:t>
            </a:r>
            <a:r>
              <a:rPr lang="en-US" sz="1800" err="1">
                <a:latin typeface="Montserrat"/>
                <a:cs typeface="Calibri" panose="020F0502020204030204"/>
              </a:rPr>
              <a:t>vb</a:t>
            </a:r>
            <a:r>
              <a:rPr lang="en-US" sz="1800">
                <a:latin typeface="Montserrat"/>
                <a:cs typeface="Calibri" panose="020F0502020204030204"/>
              </a:rPr>
              <a:t> her </a:t>
            </a:r>
            <a:r>
              <a:rPr lang="en-US" sz="1800" err="1">
                <a:latin typeface="Montserrat"/>
                <a:cs typeface="Calibri" panose="020F0502020204030204"/>
              </a:rPr>
              <a:t>türlü</a:t>
            </a:r>
            <a:r>
              <a:rPr lang="en-US" sz="1800">
                <a:latin typeface="Montserrat"/>
                <a:cs typeface="Calibri" panose="020F0502020204030204"/>
              </a:rPr>
              <a:t> </a:t>
            </a:r>
            <a:r>
              <a:rPr lang="en-US" sz="1800" err="1">
                <a:latin typeface="Montserrat"/>
                <a:cs typeface="Calibri" panose="020F0502020204030204"/>
              </a:rPr>
              <a:t>formatta</a:t>
            </a:r>
            <a:r>
              <a:rPr lang="en-US" sz="1800">
                <a:latin typeface="Montserrat"/>
                <a:cs typeface="Calibri" panose="020F0502020204030204"/>
              </a:rPr>
              <a:t> </a:t>
            </a:r>
            <a:r>
              <a:rPr lang="en-US" sz="1800" err="1">
                <a:latin typeface="Montserrat"/>
                <a:cs typeface="Calibri" panose="020F0502020204030204"/>
              </a:rPr>
              <a:t>kütüphane</a:t>
            </a:r>
            <a:r>
              <a:rPr lang="en-US" sz="1800">
                <a:latin typeface="Montserrat"/>
                <a:cs typeface="Calibri" panose="020F0502020204030204"/>
              </a:rPr>
              <a:t> </a:t>
            </a:r>
            <a:r>
              <a:rPr lang="en-US" sz="1800" err="1">
                <a:latin typeface="Montserrat"/>
                <a:cs typeface="Calibri" panose="020F0502020204030204"/>
              </a:rPr>
              <a:t>katalog</a:t>
            </a:r>
            <a:r>
              <a:rPr lang="en-US" sz="1800">
                <a:latin typeface="Montserrat"/>
                <a:cs typeface="Calibri" panose="020F0502020204030204"/>
              </a:rPr>
              <a:t> </a:t>
            </a:r>
            <a:r>
              <a:rPr lang="en-US" sz="1800" err="1">
                <a:latin typeface="Montserrat"/>
                <a:cs typeface="Calibri" panose="020F0502020204030204"/>
              </a:rPr>
              <a:t>kayıtlarının</a:t>
            </a:r>
            <a:r>
              <a:rPr lang="en-US" sz="1800">
                <a:latin typeface="Montserrat"/>
                <a:cs typeface="Calibri" panose="020F0502020204030204"/>
              </a:rPr>
              <a:t> Marc </a:t>
            </a:r>
            <a:r>
              <a:rPr lang="en-US" sz="1800" err="1">
                <a:latin typeface="Montserrat"/>
                <a:cs typeface="Calibri" panose="020F0502020204030204"/>
              </a:rPr>
              <a:t>standartlarında</a:t>
            </a:r>
            <a:r>
              <a:rPr lang="en-US" sz="1800">
                <a:latin typeface="Montserrat"/>
                <a:cs typeface="Calibri" panose="020F0502020204030204"/>
              </a:rPr>
              <a:t> </a:t>
            </a:r>
            <a:r>
              <a:rPr lang="en-US" sz="1800" err="1">
                <a:latin typeface="Montserrat"/>
                <a:cs typeface="Calibri" panose="020F0502020204030204"/>
              </a:rPr>
              <a:t>aktarımını</a:t>
            </a:r>
            <a:r>
              <a:rPr lang="en-US" sz="1800">
                <a:latin typeface="Montserrat"/>
                <a:cs typeface="Calibri" panose="020F0502020204030204"/>
              </a:rPr>
              <a:t> </a:t>
            </a:r>
            <a:r>
              <a:rPr lang="en-US" sz="1800" err="1">
                <a:latin typeface="Montserrat"/>
                <a:cs typeface="Calibri" panose="020F0502020204030204"/>
              </a:rPr>
              <a:t>gerçekleştiriyoruz</a:t>
            </a:r>
            <a:r>
              <a:rPr lang="en-US" sz="1800">
                <a:latin typeface="Montserrat"/>
                <a:cs typeface="Calibri" panose="020F0502020204030204"/>
              </a:rPr>
              <a:t>. </a:t>
            </a:r>
          </a:p>
          <a:p>
            <a:pPr algn="l">
              <a:lnSpc>
                <a:spcPct val="200000"/>
              </a:lnSpc>
            </a:pPr>
            <a:r>
              <a:rPr lang="en-US" sz="1800" err="1">
                <a:latin typeface="Montserrat"/>
                <a:cs typeface="Calibri" panose="020F0502020204030204"/>
              </a:rPr>
              <a:t>Otomasyon</a:t>
            </a:r>
            <a:r>
              <a:rPr lang="en-US" sz="1800">
                <a:latin typeface="Montserrat"/>
                <a:cs typeface="Calibri" panose="020F0502020204030204"/>
              </a:rPr>
              <a:t> </a:t>
            </a:r>
            <a:r>
              <a:rPr lang="en-US" sz="1800" err="1">
                <a:latin typeface="Montserrat"/>
                <a:cs typeface="Calibri" panose="020F0502020204030204"/>
              </a:rPr>
              <a:t>sistemlerinin</a:t>
            </a:r>
            <a:r>
              <a:rPr lang="en-US" sz="1800">
                <a:latin typeface="Montserrat"/>
                <a:cs typeface="Calibri" panose="020F0502020204030204"/>
              </a:rPr>
              <a:t> </a:t>
            </a:r>
            <a:r>
              <a:rPr lang="en-US" sz="1800" err="1">
                <a:latin typeface="Montserrat"/>
                <a:cs typeface="Calibri" panose="020F0502020204030204"/>
              </a:rPr>
              <a:t>bazıları</a:t>
            </a:r>
            <a:r>
              <a:rPr lang="en-US" sz="1800">
                <a:latin typeface="Montserrat"/>
                <a:cs typeface="Calibri" panose="020F0502020204030204"/>
              </a:rPr>
              <a:t> her </a:t>
            </a:r>
            <a:r>
              <a:rPr lang="en-US" sz="1800" err="1">
                <a:latin typeface="Montserrat"/>
                <a:cs typeface="Calibri" panose="020F0502020204030204"/>
              </a:rPr>
              <a:t>materyal</a:t>
            </a:r>
            <a:r>
              <a:rPr lang="en-US" sz="1800">
                <a:latin typeface="Montserrat"/>
                <a:cs typeface="Calibri" panose="020F0502020204030204"/>
              </a:rPr>
              <a:t> </a:t>
            </a:r>
            <a:r>
              <a:rPr lang="en-US" sz="1800" err="1">
                <a:latin typeface="Montserrat"/>
                <a:cs typeface="Calibri" panose="020F0502020204030204"/>
              </a:rPr>
              <a:t>için</a:t>
            </a:r>
            <a:r>
              <a:rPr lang="en-US" sz="1800">
                <a:latin typeface="Montserrat"/>
                <a:cs typeface="Calibri" panose="020F0502020204030204"/>
              </a:rPr>
              <a:t> </a:t>
            </a:r>
            <a:r>
              <a:rPr lang="en-US" sz="1800" err="1">
                <a:latin typeface="Montserrat"/>
                <a:cs typeface="Calibri" panose="020F0502020204030204"/>
              </a:rPr>
              <a:t>ayrı</a:t>
            </a:r>
            <a:r>
              <a:rPr lang="en-US" sz="1800">
                <a:latin typeface="Montserrat"/>
                <a:cs typeface="Calibri" panose="020F0502020204030204"/>
              </a:rPr>
              <a:t> </a:t>
            </a:r>
            <a:r>
              <a:rPr lang="en-US" sz="1800" err="1">
                <a:latin typeface="Montserrat"/>
                <a:cs typeface="Calibri" panose="020F0502020204030204"/>
              </a:rPr>
              <a:t>ayrı</a:t>
            </a:r>
            <a:r>
              <a:rPr lang="en-US" sz="1800">
                <a:latin typeface="Montserrat"/>
                <a:cs typeface="Calibri" panose="020F0502020204030204"/>
              </a:rPr>
              <a:t> </a:t>
            </a:r>
            <a:r>
              <a:rPr lang="en-US" sz="1800" err="1">
                <a:latin typeface="Montserrat"/>
                <a:cs typeface="Calibri" panose="020F0502020204030204"/>
              </a:rPr>
              <a:t>kayıt</a:t>
            </a:r>
            <a:r>
              <a:rPr lang="en-US" sz="1800">
                <a:latin typeface="Montserrat"/>
                <a:cs typeface="Calibri" panose="020F0502020204030204"/>
              </a:rPr>
              <a:t> </a:t>
            </a:r>
            <a:r>
              <a:rPr lang="en-US" sz="1800" err="1">
                <a:latin typeface="Montserrat"/>
                <a:cs typeface="Calibri" panose="020F0502020204030204"/>
              </a:rPr>
              <a:t>oluşturuyor</a:t>
            </a:r>
            <a:r>
              <a:rPr lang="en-US" sz="1800">
                <a:latin typeface="Montserrat"/>
                <a:cs typeface="Calibri" panose="020F0502020204030204"/>
              </a:rPr>
              <a:t>. </a:t>
            </a:r>
            <a:r>
              <a:rPr lang="en-US" sz="1800" err="1">
                <a:latin typeface="Montserrat"/>
                <a:cs typeface="Calibri" panose="020F0502020204030204"/>
              </a:rPr>
              <a:t>Aynı</a:t>
            </a:r>
            <a:r>
              <a:rPr lang="en-US" sz="1800">
                <a:latin typeface="Montserrat"/>
                <a:cs typeface="Calibri" panose="020F0502020204030204"/>
              </a:rPr>
              <a:t> </a:t>
            </a:r>
            <a:r>
              <a:rPr lang="en-US" sz="1800" err="1">
                <a:latin typeface="Montserrat"/>
                <a:cs typeface="Calibri" panose="020F0502020204030204"/>
              </a:rPr>
              <a:t>kayıtları</a:t>
            </a:r>
            <a:r>
              <a:rPr lang="en-US" sz="1800">
                <a:latin typeface="Montserrat"/>
                <a:cs typeface="Calibri" panose="020F0502020204030204"/>
              </a:rPr>
              <a:t> </a:t>
            </a:r>
            <a:r>
              <a:rPr lang="en-US" sz="1800" err="1">
                <a:latin typeface="Montserrat"/>
                <a:cs typeface="Calibri" panose="020F0502020204030204"/>
              </a:rPr>
              <a:t>tek</a:t>
            </a:r>
            <a:r>
              <a:rPr lang="en-US" sz="1800">
                <a:latin typeface="Montserrat"/>
                <a:cs typeface="Calibri" panose="020F0502020204030204"/>
              </a:rPr>
              <a:t> </a:t>
            </a:r>
            <a:r>
              <a:rPr lang="en-US" sz="1800" err="1">
                <a:latin typeface="Montserrat"/>
                <a:cs typeface="Calibri" panose="020F0502020204030204"/>
              </a:rPr>
              <a:t>bir</a:t>
            </a:r>
            <a:r>
              <a:rPr lang="en-US" sz="1800">
                <a:latin typeface="Montserrat"/>
                <a:cs typeface="Calibri" panose="020F0502020204030204"/>
              </a:rPr>
              <a:t> </a:t>
            </a:r>
            <a:r>
              <a:rPr lang="en-US" sz="1800" err="1">
                <a:latin typeface="Montserrat"/>
                <a:cs typeface="Calibri" panose="020F0502020204030204"/>
              </a:rPr>
              <a:t>künye</a:t>
            </a:r>
            <a:r>
              <a:rPr lang="en-US" sz="1800">
                <a:latin typeface="Montserrat"/>
                <a:cs typeface="Calibri" panose="020F0502020204030204"/>
              </a:rPr>
              <a:t> </a:t>
            </a:r>
            <a:r>
              <a:rPr lang="en-US" sz="1800" err="1">
                <a:latin typeface="Montserrat"/>
                <a:cs typeface="Calibri" panose="020F0502020204030204"/>
              </a:rPr>
              <a:t>altında</a:t>
            </a:r>
            <a:r>
              <a:rPr lang="en-US" sz="1800">
                <a:latin typeface="Montserrat"/>
                <a:cs typeface="Calibri" panose="020F0502020204030204"/>
              </a:rPr>
              <a:t> </a:t>
            </a:r>
            <a:r>
              <a:rPr lang="en-US" sz="1800" err="1">
                <a:latin typeface="Montserrat"/>
                <a:cs typeface="Calibri" panose="020F0502020204030204"/>
              </a:rPr>
              <a:t>toplayabiliyoruz</a:t>
            </a:r>
            <a:r>
              <a:rPr lang="en-US" sz="1800">
                <a:latin typeface="Montserrat"/>
                <a:cs typeface="Calibri" panose="020F0502020204030204"/>
              </a:rPr>
              <a:t>.</a:t>
            </a:r>
          </a:p>
          <a:p>
            <a:pPr algn="l">
              <a:lnSpc>
                <a:spcPct val="200000"/>
              </a:lnSpc>
            </a:pPr>
            <a:r>
              <a:rPr lang="en-US" sz="1800" err="1">
                <a:latin typeface="Montserrat"/>
                <a:cs typeface="Calibri" panose="020F0502020204030204"/>
              </a:rPr>
              <a:t>Kullanıcı</a:t>
            </a:r>
            <a:r>
              <a:rPr lang="en-US" sz="1800">
                <a:latin typeface="Montserrat"/>
                <a:cs typeface="Calibri" panose="020F0502020204030204"/>
              </a:rPr>
              <a:t> </a:t>
            </a:r>
            <a:r>
              <a:rPr lang="en-US" sz="1800" err="1">
                <a:latin typeface="Montserrat"/>
                <a:cs typeface="Calibri" panose="020F0502020204030204"/>
              </a:rPr>
              <a:t>verilerini</a:t>
            </a:r>
            <a:r>
              <a:rPr lang="en-US" sz="1800">
                <a:latin typeface="Montserrat"/>
                <a:cs typeface="Calibri" panose="020F0502020204030204"/>
              </a:rPr>
              <a:t>, </a:t>
            </a:r>
            <a:r>
              <a:rPr lang="en-US" sz="1800" err="1">
                <a:latin typeface="Montserrat"/>
                <a:cs typeface="Calibri" panose="020F0502020204030204"/>
              </a:rPr>
              <a:t>ödünç</a:t>
            </a:r>
            <a:r>
              <a:rPr lang="en-US" sz="1800">
                <a:latin typeface="Montserrat"/>
                <a:cs typeface="Calibri" panose="020F0502020204030204"/>
              </a:rPr>
              <a:t>- </a:t>
            </a:r>
            <a:r>
              <a:rPr lang="en-US" sz="1800" err="1">
                <a:latin typeface="Montserrat"/>
                <a:cs typeface="Calibri" panose="020F0502020204030204"/>
              </a:rPr>
              <a:t>iade</a:t>
            </a:r>
            <a:r>
              <a:rPr lang="en-US" sz="1800">
                <a:latin typeface="Montserrat"/>
                <a:cs typeface="Calibri" panose="020F0502020204030204"/>
              </a:rPr>
              <a:t> </a:t>
            </a:r>
            <a:r>
              <a:rPr lang="en-US" sz="1800" err="1">
                <a:latin typeface="Montserrat"/>
                <a:cs typeface="Calibri" panose="020F0502020204030204"/>
              </a:rPr>
              <a:t>ve</a:t>
            </a:r>
            <a:r>
              <a:rPr lang="en-US" sz="1800">
                <a:latin typeface="Montserrat"/>
                <a:cs typeface="Calibri" panose="020F0502020204030204"/>
              </a:rPr>
              <a:t> </a:t>
            </a:r>
            <a:r>
              <a:rPr lang="en-US" sz="1800" err="1">
                <a:latin typeface="Montserrat"/>
                <a:cs typeface="Calibri" panose="020F0502020204030204"/>
              </a:rPr>
              <a:t>borç</a:t>
            </a:r>
            <a:r>
              <a:rPr lang="en-US" sz="1800">
                <a:latin typeface="Montserrat"/>
                <a:cs typeface="Calibri" panose="020F0502020204030204"/>
              </a:rPr>
              <a:t> </a:t>
            </a:r>
            <a:r>
              <a:rPr lang="en-US" sz="1800" err="1">
                <a:latin typeface="Montserrat"/>
                <a:cs typeface="Calibri" panose="020F0502020204030204"/>
              </a:rPr>
              <a:t>gibi</a:t>
            </a:r>
            <a:r>
              <a:rPr lang="en-US" sz="1800">
                <a:latin typeface="Montserrat"/>
                <a:cs typeface="Calibri" panose="020F0502020204030204"/>
              </a:rPr>
              <a:t> </a:t>
            </a:r>
            <a:r>
              <a:rPr lang="en-US" sz="1800" err="1">
                <a:latin typeface="Montserrat"/>
                <a:cs typeface="Calibri" panose="020F0502020204030204"/>
              </a:rPr>
              <a:t>bilgileri</a:t>
            </a:r>
            <a:r>
              <a:rPr lang="en-US" sz="1800">
                <a:latin typeface="Montserrat"/>
                <a:cs typeface="Calibri" panose="020F0502020204030204"/>
              </a:rPr>
              <a:t> </a:t>
            </a:r>
            <a:r>
              <a:rPr lang="en-US" sz="1800" err="1">
                <a:latin typeface="Montserrat"/>
                <a:cs typeface="Calibri" panose="020F0502020204030204"/>
              </a:rPr>
              <a:t>aktarabiliyoruz</a:t>
            </a:r>
            <a:r>
              <a:rPr lang="en-US" sz="1800">
                <a:latin typeface="Montserrat"/>
                <a:cs typeface="Calibri" panose="020F0502020204030204"/>
              </a:rPr>
              <a:t>.</a:t>
            </a:r>
          </a:p>
          <a:p>
            <a:pPr algn="l">
              <a:lnSpc>
                <a:spcPct val="200000"/>
              </a:lnSpc>
            </a:pPr>
            <a:endParaRPr lang="en-US" sz="1800">
              <a:latin typeface="Montserrat"/>
              <a:cs typeface="Calibri" panose="020F0502020204030204"/>
            </a:endParaRPr>
          </a:p>
          <a:p>
            <a:pPr algn="l">
              <a:lnSpc>
                <a:spcPct val="200000"/>
              </a:lnSpc>
            </a:pPr>
            <a:endParaRPr lang="en-US" sz="1800">
              <a:latin typeface="Montserrat"/>
              <a:cs typeface="Calibri" panose="020F050202020403020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830997"/>
          </a:xfrm>
          <a:prstGeom prst="rect">
            <a:avLst/>
          </a:prstGeom>
          <a:noFill/>
        </p:spPr>
        <p:txBody>
          <a:bodyPr wrap="square" lIns="91440" tIns="45720" rIns="91440" bIns="45720" rtlCol="0" anchor="t">
            <a:spAutoFit/>
          </a:bodyPr>
          <a:lstStyle/>
          <a:p>
            <a:r>
              <a:rPr lang="en-US" sz="2400" b="1">
                <a:latin typeface="Montserrat"/>
              </a:rPr>
              <a:t>GEMİNİ OLARAK NE YAPIYORUZ?</a:t>
            </a:r>
          </a:p>
          <a:p>
            <a:endParaRPr lang="en-US" sz="24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423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451078" y="1014993"/>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sz="1800" b="1" dirty="0">
                <a:latin typeface="Montserrat"/>
                <a:cs typeface="Calibri"/>
              </a:rPr>
              <a:t>- </a:t>
            </a:r>
            <a:r>
              <a:rPr lang="en-US" sz="1800" b="1" dirty="0" err="1">
                <a:latin typeface="Montserrat"/>
                <a:cs typeface="Calibri"/>
              </a:rPr>
              <a:t>Verilerin</a:t>
            </a:r>
            <a:r>
              <a:rPr lang="en-US" sz="1800" b="1" dirty="0">
                <a:latin typeface="Montserrat"/>
                <a:cs typeface="Calibri"/>
              </a:rPr>
              <a:t> </a:t>
            </a:r>
            <a:r>
              <a:rPr lang="en-US" sz="1800" b="1" dirty="0" err="1">
                <a:latin typeface="Montserrat"/>
                <a:cs typeface="Calibri"/>
              </a:rPr>
              <a:t>korunması</a:t>
            </a:r>
            <a:endParaRPr lang="en-US" sz="1800" b="1" dirty="0">
              <a:latin typeface="Montserrat"/>
              <a:cs typeface="Calibri"/>
            </a:endParaRPr>
          </a:p>
          <a:p>
            <a:pPr algn="l">
              <a:lnSpc>
                <a:spcPct val="200000"/>
              </a:lnSpc>
            </a:pPr>
            <a:r>
              <a:rPr lang="en-US" sz="1800" dirty="0" err="1">
                <a:latin typeface="Montserrat"/>
                <a:cs typeface="Calibri" panose="020F0502020204030204"/>
              </a:rPr>
              <a:t>Verileriniz</a:t>
            </a:r>
            <a:r>
              <a:rPr lang="en-US" sz="1800" dirty="0">
                <a:latin typeface="Montserrat"/>
                <a:cs typeface="Calibri" panose="020F0502020204030204"/>
              </a:rPr>
              <a:t> </a:t>
            </a:r>
            <a:r>
              <a:rPr lang="en-US" sz="1800" dirty="0" err="1">
                <a:latin typeface="Montserrat"/>
                <a:cs typeface="Calibri" panose="020F0502020204030204"/>
              </a:rPr>
              <a:t>günlük</a:t>
            </a:r>
            <a:r>
              <a:rPr lang="en-US" sz="1800" dirty="0">
                <a:latin typeface="Montserrat"/>
                <a:cs typeface="Calibri" panose="020F0502020204030204"/>
              </a:rPr>
              <a:t> </a:t>
            </a:r>
            <a:r>
              <a:rPr lang="en-US" sz="1800" dirty="0" err="1">
                <a:latin typeface="Montserrat"/>
                <a:cs typeface="Calibri" panose="020F0502020204030204"/>
              </a:rPr>
              <a:t>olarak</a:t>
            </a:r>
            <a:r>
              <a:rPr lang="en-US" sz="1800" dirty="0">
                <a:latin typeface="Montserrat"/>
                <a:cs typeface="Calibri" panose="020F0502020204030204"/>
              </a:rPr>
              <a:t> </a:t>
            </a:r>
            <a:r>
              <a:rPr lang="en-US" sz="1800" dirty="0" err="1">
                <a:latin typeface="Montserrat"/>
                <a:cs typeface="Calibri" panose="020F0502020204030204"/>
              </a:rPr>
              <a:t>yedeklenmektedir</a:t>
            </a:r>
            <a:r>
              <a:rPr lang="en-US" sz="1800" dirty="0">
                <a:latin typeface="Montserrat"/>
                <a:cs typeface="Calibri" panose="020F0502020204030204"/>
              </a:rPr>
              <a:t>. </a:t>
            </a:r>
          </a:p>
          <a:p>
            <a:pPr algn="l">
              <a:lnSpc>
                <a:spcPct val="200000"/>
              </a:lnSpc>
            </a:pPr>
            <a:r>
              <a:rPr lang="tr-TR" sz="1800" dirty="0">
                <a:latin typeface="Montserrat"/>
                <a:cs typeface="Calibri" panose="020F0502020204030204"/>
              </a:rPr>
              <a:t>İsteyen</a:t>
            </a:r>
            <a:r>
              <a:rPr lang="en-US" sz="1800" dirty="0">
                <a:latin typeface="Montserrat"/>
                <a:cs typeface="Calibri" panose="020F0502020204030204"/>
              </a:rPr>
              <a:t> </a:t>
            </a:r>
            <a:r>
              <a:rPr lang="en-US" sz="1800" dirty="0" err="1">
                <a:latin typeface="Montserrat"/>
                <a:cs typeface="Calibri" panose="020F0502020204030204"/>
              </a:rPr>
              <a:t>müşterilerimizin</a:t>
            </a:r>
            <a:r>
              <a:rPr lang="en-US" sz="1800" dirty="0">
                <a:latin typeface="Montserrat"/>
                <a:cs typeface="Calibri" panose="020F0502020204030204"/>
              </a:rPr>
              <a:t> </a:t>
            </a:r>
            <a:r>
              <a:rPr lang="en-US" sz="1800" dirty="0" err="1">
                <a:latin typeface="Montserrat"/>
                <a:cs typeface="Calibri" panose="020F0502020204030204"/>
              </a:rPr>
              <a:t>yedeğini</a:t>
            </a:r>
            <a:r>
              <a:rPr lang="en-US" sz="1800" dirty="0">
                <a:latin typeface="Montserrat"/>
                <a:cs typeface="Calibri" panose="020F0502020204030204"/>
              </a:rPr>
              <a:t> </a:t>
            </a:r>
            <a:r>
              <a:rPr lang="en-US" sz="1800" dirty="0" err="1">
                <a:latin typeface="Montserrat"/>
                <a:cs typeface="Calibri" panose="020F0502020204030204"/>
              </a:rPr>
              <a:t>cloudda</a:t>
            </a:r>
            <a:r>
              <a:rPr lang="en-US" sz="1800" dirty="0">
                <a:latin typeface="Montserrat"/>
                <a:cs typeface="Calibri" panose="020F0502020204030204"/>
              </a:rPr>
              <a:t> </a:t>
            </a:r>
            <a:r>
              <a:rPr lang="en-US" sz="1800" dirty="0" err="1">
                <a:latin typeface="Montserrat"/>
                <a:cs typeface="Calibri" panose="020F0502020204030204"/>
              </a:rPr>
              <a:t>tutup</a:t>
            </a:r>
            <a:r>
              <a:rPr lang="en-US" sz="1800" dirty="0">
                <a:latin typeface="Montserrat"/>
                <a:cs typeface="Calibri" panose="020F0502020204030204"/>
              </a:rPr>
              <a:t>, </a:t>
            </a:r>
            <a:r>
              <a:rPr lang="en-US" sz="1800" dirty="0" err="1">
                <a:latin typeface="Montserrat"/>
                <a:cs typeface="Calibri" panose="020F0502020204030204"/>
              </a:rPr>
              <a:t>müşterilerimizle</a:t>
            </a:r>
            <a:r>
              <a:rPr lang="en-US" sz="1800" dirty="0">
                <a:latin typeface="Montserrat"/>
                <a:cs typeface="Calibri" panose="020F0502020204030204"/>
              </a:rPr>
              <a:t> </a:t>
            </a:r>
            <a:r>
              <a:rPr lang="en-US" sz="1800" dirty="0" err="1">
                <a:latin typeface="Montserrat"/>
                <a:cs typeface="Calibri" panose="020F0502020204030204"/>
              </a:rPr>
              <a:t>paylaşıyoruz</a:t>
            </a:r>
            <a:r>
              <a:rPr lang="en-US" sz="1800" dirty="0">
                <a:latin typeface="Montserrat"/>
                <a:cs typeface="Calibri" panose="020F0502020204030204"/>
              </a:rPr>
              <a:t>.</a:t>
            </a:r>
          </a:p>
          <a:p>
            <a:pPr algn="l">
              <a:lnSpc>
                <a:spcPct val="200000"/>
              </a:lnSpc>
            </a:pPr>
            <a:r>
              <a:rPr lang="en-US" sz="1800" dirty="0">
                <a:latin typeface="Montserrat"/>
                <a:cs typeface="Calibri" panose="020F0502020204030204"/>
              </a:rPr>
              <a:t> </a:t>
            </a: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lIns="91440" tIns="45720" rIns="91440" bIns="45720" rtlCol="0" anchor="t">
            <a:spAutoFit/>
          </a:bodyPr>
          <a:lstStyle/>
          <a:p>
            <a:r>
              <a:rPr lang="en-US" sz="2400" b="1">
                <a:latin typeface="Montserrat"/>
              </a:rPr>
              <a:t>KOHA ve VERDİĞİMİZ HİZMETLER</a:t>
            </a: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399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451078" y="1014993"/>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sz="1800" b="1">
                <a:latin typeface="Montserrat"/>
                <a:cs typeface="Calibri" panose="020F0502020204030204"/>
              </a:rPr>
              <a:t>- </a:t>
            </a:r>
            <a:r>
              <a:rPr lang="en-US" sz="1800" b="1" err="1">
                <a:latin typeface="Montserrat"/>
                <a:cs typeface="Calibri" panose="020F0502020204030204"/>
              </a:rPr>
              <a:t>Sürekli</a:t>
            </a:r>
            <a:r>
              <a:rPr lang="en-US" sz="1800" b="1">
                <a:latin typeface="Montserrat"/>
                <a:cs typeface="Calibri" panose="020F0502020204030204"/>
              </a:rPr>
              <a:t> </a:t>
            </a:r>
            <a:r>
              <a:rPr lang="en-US" sz="1800" b="1" err="1">
                <a:latin typeface="Montserrat"/>
                <a:cs typeface="Calibri" panose="020F0502020204030204"/>
              </a:rPr>
              <a:t>güncel</a:t>
            </a:r>
            <a:r>
              <a:rPr lang="en-US" sz="1800" b="1">
                <a:latin typeface="Montserrat"/>
                <a:cs typeface="Calibri" panose="020F0502020204030204"/>
              </a:rPr>
              <a:t> </a:t>
            </a:r>
            <a:r>
              <a:rPr lang="en-US" sz="1800" b="1" err="1">
                <a:latin typeface="Montserrat"/>
                <a:cs typeface="Calibri" panose="020F0502020204030204"/>
              </a:rPr>
              <a:t>yazılım</a:t>
            </a:r>
            <a:endParaRPr lang="tr-TR" b="1" err="1">
              <a:latin typeface="Calibri" panose="020F0502020204030204"/>
              <a:cs typeface="Calibri" panose="020F0502020204030204"/>
            </a:endParaRPr>
          </a:p>
          <a:p>
            <a:pPr algn="l">
              <a:lnSpc>
                <a:spcPct val="200000"/>
              </a:lnSpc>
            </a:pPr>
            <a:r>
              <a:rPr lang="en-US" sz="1800">
                <a:latin typeface="Montserrat"/>
                <a:cs typeface="Calibri" panose="020F0502020204030204"/>
              </a:rPr>
              <a:t>Koha </a:t>
            </a:r>
            <a:r>
              <a:rPr lang="en-US" sz="1800" err="1">
                <a:latin typeface="Montserrat"/>
                <a:cs typeface="Calibri" panose="020F0502020204030204"/>
              </a:rPr>
              <a:t>güncellemeleri</a:t>
            </a:r>
            <a:r>
              <a:rPr lang="en-US" sz="1800">
                <a:latin typeface="Montserrat"/>
                <a:cs typeface="Calibri" panose="020F0502020204030204"/>
              </a:rPr>
              <a:t> </a:t>
            </a:r>
            <a:r>
              <a:rPr lang="en-US" sz="1800" err="1">
                <a:latin typeface="Montserrat"/>
                <a:cs typeface="Calibri" panose="020F0502020204030204"/>
              </a:rPr>
              <a:t>yayınlandıktan</a:t>
            </a:r>
            <a:r>
              <a:rPr lang="en-US" sz="1800">
                <a:latin typeface="Montserrat"/>
                <a:cs typeface="Calibri" panose="020F0502020204030204"/>
              </a:rPr>
              <a:t> </a:t>
            </a:r>
            <a:r>
              <a:rPr lang="en-US" sz="1800" err="1">
                <a:latin typeface="Montserrat"/>
                <a:cs typeface="Calibri" panose="020F0502020204030204"/>
              </a:rPr>
              <a:t>sonra</a:t>
            </a:r>
            <a:r>
              <a:rPr lang="en-US" sz="1800">
                <a:latin typeface="Montserrat"/>
                <a:cs typeface="Calibri" panose="020F0502020204030204"/>
              </a:rPr>
              <a:t>, </a:t>
            </a:r>
            <a:r>
              <a:rPr lang="en-US" sz="1800" err="1">
                <a:latin typeface="Montserrat"/>
                <a:cs typeface="Calibri" panose="020F0502020204030204"/>
              </a:rPr>
              <a:t>gerekli</a:t>
            </a:r>
            <a:r>
              <a:rPr lang="en-US" sz="1800">
                <a:latin typeface="Montserrat"/>
                <a:cs typeface="Calibri" panose="020F0502020204030204"/>
              </a:rPr>
              <a:t> </a:t>
            </a:r>
            <a:r>
              <a:rPr lang="en-US" sz="1800" err="1">
                <a:latin typeface="Montserrat"/>
                <a:cs typeface="Calibri" panose="020F0502020204030204"/>
              </a:rPr>
              <a:t>testleri</a:t>
            </a:r>
            <a:r>
              <a:rPr lang="en-US" sz="1800">
                <a:latin typeface="Montserrat"/>
                <a:cs typeface="Calibri" panose="020F0502020204030204"/>
              </a:rPr>
              <a:t> </a:t>
            </a:r>
            <a:r>
              <a:rPr lang="en-US" sz="1800" err="1">
                <a:latin typeface="Montserrat"/>
                <a:cs typeface="Calibri" panose="020F0502020204030204"/>
              </a:rPr>
              <a:t>gerçekleştirerek</a:t>
            </a:r>
            <a:r>
              <a:rPr lang="en-US" sz="1800">
                <a:latin typeface="Montserrat"/>
                <a:cs typeface="Calibri" panose="020F0502020204030204"/>
              </a:rPr>
              <a:t>, </a:t>
            </a:r>
            <a:r>
              <a:rPr lang="en-US" sz="1800" err="1">
                <a:latin typeface="Montserrat"/>
                <a:cs typeface="Calibri" panose="020F0502020204030204"/>
              </a:rPr>
              <a:t>herhangi</a:t>
            </a:r>
            <a:r>
              <a:rPr lang="en-US" sz="1800">
                <a:latin typeface="Montserrat"/>
                <a:cs typeface="Calibri" panose="020F0502020204030204"/>
              </a:rPr>
              <a:t> </a:t>
            </a:r>
            <a:r>
              <a:rPr lang="en-US" sz="1800" err="1">
                <a:latin typeface="Montserrat"/>
                <a:cs typeface="Calibri" panose="020F0502020204030204"/>
              </a:rPr>
              <a:t>bir</a:t>
            </a:r>
            <a:r>
              <a:rPr lang="en-US" sz="1800">
                <a:latin typeface="Montserrat"/>
                <a:cs typeface="Calibri" panose="020F0502020204030204"/>
              </a:rPr>
              <a:t> </a:t>
            </a:r>
            <a:r>
              <a:rPr lang="en-US" sz="1800" err="1">
                <a:latin typeface="Montserrat"/>
                <a:cs typeface="Calibri" panose="020F0502020204030204"/>
              </a:rPr>
              <a:t>sorun</a:t>
            </a:r>
            <a:r>
              <a:rPr lang="en-US" sz="1800">
                <a:latin typeface="Montserrat"/>
                <a:cs typeface="Calibri" panose="020F0502020204030204"/>
              </a:rPr>
              <a:t> </a:t>
            </a:r>
            <a:r>
              <a:rPr lang="en-US" sz="1800" err="1">
                <a:latin typeface="Montserrat"/>
                <a:cs typeface="Calibri" panose="020F0502020204030204"/>
              </a:rPr>
              <a:t>ile</a:t>
            </a:r>
            <a:r>
              <a:rPr lang="en-US" sz="1800">
                <a:latin typeface="Montserrat"/>
                <a:cs typeface="Calibri" panose="020F0502020204030204"/>
              </a:rPr>
              <a:t> </a:t>
            </a:r>
            <a:r>
              <a:rPr lang="en-US" sz="1800" err="1">
                <a:latin typeface="Montserrat"/>
                <a:cs typeface="Calibri" panose="020F0502020204030204"/>
              </a:rPr>
              <a:t>karşılaşmazsak</a:t>
            </a:r>
            <a:r>
              <a:rPr lang="en-US" sz="1800">
                <a:latin typeface="Montserrat"/>
                <a:cs typeface="Calibri" panose="020F0502020204030204"/>
              </a:rPr>
              <a:t> </a:t>
            </a:r>
            <a:r>
              <a:rPr lang="en-US" sz="1800" err="1">
                <a:latin typeface="Montserrat"/>
                <a:cs typeface="Calibri" panose="020F0502020204030204"/>
              </a:rPr>
              <a:t>en</a:t>
            </a:r>
            <a:r>
              <a:rPr lang="en-US" sz="1800">
                <a:latin typeface="Montserrat"/>
                <a:cs typeface="Calibri" panose="020F0502020204030204"/>
              </a:rPr>
              <a:t> son </a:t>
            </a:r>
            <a:r>
              <a:rPr lang="en-US" sz="1800" err="1">
                <a:latin typeface="Montserrat"/>
                <a:cs typeface="Calibri" panose="020F0502020204030204"/>
              </a:rPr>
              <a:t>sürüme</a:t>
            </a:r>
            <a:r>
              <a:rPr lang="en-US" sz="1800">
                <a:latin typeface="Montserrat"/>
                <a:cs typeface="Calibri" panose="020F0502020204030204"/>
              </a:rPr>
              <a:t> </a:t>
            </a:r>
            <a:r>
              <a:rPr lang="en-US" sz="1800" err="1">
                <a:latin typeface="Montserrat"/>
                <a:cs typeface="Calibri" panose="020F0502020204030204"/>
              </a:rPr>
              <a:t>güncelliyoruz</a:t>
            </a:r>
            <a:r>
              <a:rPr lang="en-US" sz="1800">
                <a:latin typeface="Montserrat"/>
                <a:cs typeface="Calibri" panose="020F0502020204030204"/>
              </a:rPr>
              <a:t>. </a:t>
            </a:r>
          </a:p>
          <a:p>
            <a:pPr algn="l">
              <a:lnSpc>
                <a:spcPct val="200000"/>
              </a:lnSpc>
            </a:pPr>
            <a:endParaRPr lang="en-US" sz="1800">
              <a:latin typeface="Montserrat"/>
              <a:cs typeface="Calibri" panose="020F050202020403020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lIns="91440" tIns="45720" rIns="91440" bIns="45720" rtlCol="0" anchor="t">
            <a:spAutoFit/>
          </a:bodyPr>
          <a:lstStyle/>
          <a:p>
            <a:r>
              <a:rPr lang="en-US" sz="2400" b="1">
                <a:latin typeface="Montserrat"/>
              </a:rPr>
              <a:t>KOHA ve VERDİĞİMİZ HİZMETLER</a:t>
            </a: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1392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451078" y="1014993"/>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sz="1800" b="1" dirty="0">
                <a:latin typeface="Montserrat"/>
                <a:cs typeface="Calibri" panose="020F0502020204030204"/>
              </a:rPr>
              <a:t>- Teknik Destek</a:t>
            </a:r>
            <a:endParaRPr lang="tr-TR" b="1" dirty="0">
              <a:latin typeface="Calibri" panose="020F0502020204030204"/>
              <a:cs typeface="Calibri" panose="020F0502020204030204"/>
            </a:endParaRPr>
          </a:p>
          <a:p>
            <a:pPr algn="l">
              <a:lnSpc>
                <a:spcPct val="200000"/>
              </a:lnSpc>
            </a:pPr>
            <a:r>
              <a:rPr lang="en-US" sz="1800" dirty="0" err="1">
                <a:latin typeface="Montserrat"/>
                <a:cs typeface="Calibri" panose="020F0502020204030204"/>
              </a:rPr>
              <a:t>Kullanıcılarımızın</a:t>
            </a:r>
            <a:r>
              <a:rPr lang="en-US" sz="1800" dirty="0">
                <a:latin typeface="Montserrat"/>
                <a:cs typeface="Calibri" panose="020F0502020204030204"/>
              </a:rPr>
              <a:t> 7/24 </a:t>
            </a:r>
            <a:r>
              <a:rPr lang="en-US" sz="1800" dirty="0" err="1">
                <a:latin typeface="Montserrat"/>
                <a:cs typeface="Calibri" panose="020F0502020204030204"/>
              </a:rPr>
              <a:t>destek</a:t>
            </a:r>
            <a:r>
              <a:rPr lang="en-US" sz="1800" dirty="0">
                <a:latin typeface="Montserrat"/>
                <a:cs typeface="Calibri" panose="020F0502020204030204"/>
              </a:rPr>
              <a:t> </a:t>
            </a:r>
            <a:r>
              <a:rPr lang="en-US" sz="1800" dirty="0" err="1">
                <a:latin typeface="Montserrat"/>
                <a:cs typeface="Calibri" panose="020F0502020204030204"/>
              </a:rPr>
              <a:t>taleplerini</a:t>
            </a:r>
            <a:r>
              <a:rPr lang="en-US" sz="1800" dirty="0">
                <a:latin typeface="Montserrat"/>
                <a:cs typeface="Calibri" panose="020F0502020204030204"/>
              </a:rPr>
              <a:t> </a:t>
            </a:r>
            <a:r>
              <a:rPr lang="en-US" sz="1800" dirty="0" err="1">
                <a:latin typeface="Montserrat"/>
                <a:cs typeface="Calibri" panose="020F0502020204030204"/>
              </a:rPr>
              <a:t>ileteceği</a:t>
            </a:r>
            <a:r>
              <a:rPr lang="en-US" sz="1800" dirty="0">
                <a:latin typeface="Montserrat"/>
                <a:cs typeface="Calibri" panose="020F0502020204030204"/>
              </a:rPr>
              <a:t> ve </a:t>
            </a:r>
            <a:r>
              <a:rPr lang="en-US" sz="1800" dirty="0" err="1">
                <a:latin typeface="Montserrat"/>
                <a:cs typeface="Calibri" panose="020F0502020204030204"/>
              </a:rPr>
              <a:t>taleplerini</a:t>
            </a:r>
            <a:r>
              <a:rPr lang="en-US" sz="1800" dirty="0">
                <a:latin typeface="Montserrat"/>
                <a:cs typeface="Calibri" panose="020F0502020204030204"/>
              </a:rPr>
              <a:t> </a:t>
            </a:r>
            <a:r>
              <a:rPr lang="en-US" sz="1800" dirty="0" err="1">
                <a:latin typeface="Montserrat"/>
                <a:cs typeface="Calibri" panose="020F0502020204030204"/>
              </a:rPr>
              <a:t>takip</a:t>
            </a:r>
            <a:r>
              <a:rPr lang="en-US" sz="1800" dirty="0">
                <a:latin typeface="Montserrat"/>
                <a:cs typeface="Calibri" panose="020F0502020204030204"/>
              </a:rPr>
              <a:t> </a:t>
            </a:r>
            <a:r>
              <a:rPr lang="en-US" sz="1800" dirty="0" err="1">
                <a:latin typeface="Montserrat"/>
                <a:cs typeface="Calibri" panose="020F0502020204030204"/>
              </a:rPr>
              <a:t>edebilecekleri</a:t>
            </a:r>
            <a:r>
              <a:rPr lang="en-US" sz="1800" dirty="0">
                <a:latin typeface="Montserrat"/>
                <a:cs typeface="Calibri" panose="020F0502020204030204"/>
              </a:rPr>
              <a:t> Teknik Destek </a:t>
            </a:r>
            <a:r>
              <a:rPr lang="en-US" sz="1800" dirty="0" err="1">
                <a:latin typeface="Montserrat"/>
                <a:cs typeface="Calibri" panose="020F0502020204030204"/>
              </a:rPr>
              <a:t>Takip</a:t>
            </a:r>
            <a:r>
              <a:rPr lang="en-US" sz="1800" dirty="0">
                <a:latin typeface="Montserrat"/>
                <a:cs typeface="Calibri" panose="020F0502020204030204"/>
              </a:rPr>
              <a:t> </a:t>
            </a:r>
            <a:r>
              <a:rPr lang="en-US" sz="1800" dirty="0" err="1">
                <a:latin typeface="Montserrat"/>
                <a:cs typeface="Calibri" panose="020F0502020204030204"/>
              </a:rPr>
              <a:t>sistemi</a:t>
            </a:r>
            <a:r>
              <a:rPr lang="en-US" sz="1800" dirty="0">
                <a:latin typeface="Montserrat"/>
                <a:cs typeface="Calibri" panose="020F0502020204030204"/>
              </a:rPr>
              <a:t> </a:t>
            </a:r>
            <a:r>
              <a:rPr lang="en-US" sz="1800" dirty="0" err="1">
                <a:latin typeface="Montserrat"/>
                <a:cs typeface="Calibri" panose="020F0502020204030204"/>
              </a:rPr>
              <a:t>kurduk.Tabi</a:t>
            </a:r>
            <a:r>
              <a:rPr lang="en-US" sz="1800" dirty="0">
                <a:latin typeface="Montserrat"/>
                <a:cs typeface="Calibri" panose="020F0502020204030204"/>
              </a:rPr>
              <a:t> ki </a:t>
            </a:r>
            <a:r>
              <a:rPr lang="en-US" sz="1800" dirty="0" err="1">
                <a:latin typeface="Montserrat"/>
                <a:cs typeface="Calibri" panose="020F0502020204030204"/>
              </a:rPr>
              <a:t>bu</a:t>
            </a:r>
            <a:r>
              <a:rPr lang="en-US" sz="1800" dirty="0">
                <a:latin typeface="Montserrat"/>
                <a:cs typeface="Calibri" panose="020F0502020204030204"/>
              </a:rPr>
              <a:t> </a:t>
            </a:r>
            <a:r>
              <a:rPr lang="en-US" sz="1800" dirty="0" err="1">
                <a:latin typeface="Montserrat"/>
                <a:cs typeface="Calibri" panose="020F0502020204030204"/>
              </a:rPr>
              <a:t>sistem</a:t>
            </a:r>
            <a:r>
              <a:rPr lang="en-US" sz="1800" dirty="0">
                <a:latin typeface="Montserrat"/>
                <a:cs typeface="Calibri" panose="020F0502020204030204"/>
              </a:rPr>
              <a:t> de </a:t>
            </a:r>
            <a:r>
              <a:rPr lang="en-US" sz="1800" dirty="0" err="1">
                <a:latin typeface="Montserrat"/>
                <a:cs typeface="Calibri" panose="020F0502020204030204"/>
              </a:rPr>
              <a:t>açık</a:t>
            </a:r>
            <a:r>
              <a:rPr lang="en-US" sz="1800" dirty="0">
                <a:latin typeface="Montserrat"/>
                <a:cs typeface="Calibri" panose="020F0502020204030204"/>
              </a:rPr>
              <a:t> </a:t>
            </a:r>
            <a:r>
              <a:rPr lang="en-US" sz="1800" dirty="0" err="1">
                <a:latin typeface="Montserrat"/>
                <a:cs typeface="Calibri" panose="020F0502020204030204"/>
              </a:rPr>
              <a:t>kaynak</a:t>
            </a:r>
            <a:r>
              <a:rPr lang="en-US" sz="1800" dirty="0">
                <a:latin typeface="Montserrat"/>
                <a:cs typeface="Calibri" panose="020F0502020204030204"/>
              </a:rPr>
              <a:t> </a:t>
            </a:r>
            <a:r>
              <a:rPr lang="en-US" sz="1800" dirty="0" err="1">
                <a:latin typeface="Montserrat"/>
                <a:cs typeface="Calibri" panose="020F0502020204030204"/>
              </a:rPr>
              <a:t>kodlu</a:t>
            </a:r>
            <a:r>
              <a:rPr lang="en-US" sz="1800" dirty="0">
                <a:latin typeface="Montserrat"/>
                <a:cs typeface="Calibri" panose="020F0502020204030204"/>
              </a:rPr>
              <a:t>.</a:t>
            </a:r>
          </a:p>
          <a:p>
            <a:pPr algn="l">
              <a:lnSpc>
                <a:spcPct val="200000"/>
              </a:lnSpc>
            </a:pPr>
            <a:r>
              <a:rPr lang="en-US" sz="1800" dirty="0">
                <a:latin typeface="Montserrat"/>
                <a:cs typeface="Calibri" panose="020F0502020204030204"/>
              </a:rPr>
              <a:t> </a:t>
            </a: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lIns="91440" tIns="45720" rIns="91440" bIns="45720" rtlCol="0" anchor="t">
            <a:spAutoFit/>
          </a:bodyPr>
          <a:lstStyle/>
          <a:p>
            <a:r>
              <a:rPr lang="en-US" sz="2400" b="1">
                <a:latin typeface="Montserrat"/>
              </a:rPr>
              <a:t>KOHA ve VERDİĞİMİZ HİZMETLER</a:t>
            </a: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6" name="Resim 5">
            <a:extLst>
              <a:ext uri="{FF2B5EF4-FFF2-40B4-BE49-F238E27FC236}">
                <a16:creationId xmlns:a16="http://schemas.microsoft.com/office/drawing/2014/main" id="{0161C43D-3233-06A9-5700-E35432EF7E6A}"/>
              </a:ext>
            </a:extLst>
          </p:cNvPr>
          <p:cNvPicPr>
            <a:picLocks noChangeAspect="1"/>
          </p:cNvPicPr>
          <p:nvPr/>
        </p:nvPicPr>
        <p:blipFill>
          <a:blip r:embed="rId3"/>
          <a:stretch>
            <a:fillRect/>
          </a:stretch>
        </p:blipFill>
        <p:spPr>
          <a:xfrm>
            <a:off x="451078" y="2907466"/>
            <a:ext cx="10058735" cy="3574529"/>
          </a:xfrm>
          <a:prstGeom prst="rect">
            <a:avLst/>
          </a:prstGeom>
        </p:spPr>
      </p:pic>
    </p:spTree>
    <p:extLst>
      <p:ext uri="{BB962C8B-B14F-4D97-AF65-F5344CB8AC3E}">
        <p14:creationId xmlns:p14="http://schemas.microsoft.com/office/powerpoint/2010/main" val="196567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451078" y="1014993"/>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sz="1800" b="1">
                <a:latin typeface="Montserrat"/>
                <a:cs typeface="Calibri" panose="020F0502020204030204"/>
              </a:rPr>
              <a:t>- </a:t>
            </a:r>
            <a:r>
              <a:rPr lang="en-US" sz="1800" b="1" err="1">
                <a:latin typeface="Montserrat"/>
                <a:cs typeface="Calibri" panose="020F0502020204030204"/>
              </a:rPr>
              <a:t>Entegrasyonlar</a:t>
            </a:r>
            <a:endParaRPr lang="tr-TR" b="1" err="1">
              <a:latin typeface="Calibri" panose="020F0502020204030204"/>
              <a:cs typeface="Calibri" panose="020F0502020204030204"/>
            </a:endParaRPr>
          </a:p>
          <a:p>
            <a:pPr algn="l">
              <a:lnSpc>
                <a:spcPct val="200000"/>
              </a:lnSpc>
            </a:pPr>
            <a:r>
              <a:rPr lang="en-US" sz="1800" b="1">
                <a:latin typeface="Montserrat"/>
                <a:cs typeface="Calibri" panose="020F0502020204030204"/>
              </a:rPr>
              <a:t>-</a:t>
            </a:r>
            <a:r>
              <a:rPr lang="en-US" sz="1800" b="1" err="1">
                <a:latin typeface="Montserrat"/>
                <a:cs typeface="Calibri" panose="020F0502020204030204"/>
              </a:rPr>
              <a:t>Mernis</a:t>
            </a:r>
            <a:r>
              <a:rPr lang="en-US" sz="1800" b="1" dirty="0">
                <a:latin typeface="Montserrat"/>
                <a:cs typeface="Calibri" panose="020F0502020204030204"/>
              </a:rPr>
              <a:t> </a:t>
            </a:r>
            <a:r>
              <a:rPr lang="en-US" sz="1800" b="1" err="1">
                <a:latin typeface="Montserrat"/>
                <a:cs typeface="Calibri" panose="020F0502020204030204"/>
              </a:rPr>
              <a:t>Entegrasyonu</a:t>
            </a:r>
            <a:r>
              <a:rPr lang="en-US" sz="1800" b="1">
                <a:latin typeface="Montserrat"/>
                <a:cs typeface="Calibri" panose="020F0502020204030204"/>
              </a:rPr>
              <a:t>:</a:t>
            </a:r>
            <a:r>
              <a:rPr lang="en-US" sz="1800" dirty="0">
                <a:latin typeface="Montserrat"/>
                <a:cs typeface="Calibri" panose="020F0502020204030204"/>
              </a:rPr>
              <a:t> </a:t>
            </a:r>
            <a:r>
              <a:rPr lang="en-US" sz="1800" err="1">
                <a:latin typeface="Montserrat"/>
                <a:cs typeface="Calibri" panose="020F0502020204030204"/>
              </a:rPr>
              <a:t>Kütüphanede</a:t>
            </a:r>
            <a:r>
              <a:rPr lang="en-US" sz="1800" dirty="0">
                <a:latin typeface="Montserrat"/>
                <a:cs typeface="Calibri" panose="020F0502020204030204"/>
              </a:rPr>
              <a:t> </a:t>
            </a:r>
            <a:r>
              <a:rPr lang="en-US" sz="1800" err="1">
                <a:latin typeface="Montserrat"/>
                <a:cs typeface="Calibri" panose="020F0502020204030204"/>
              </a:rPr>
              <a:t>adrese</a:t>
            </a:r>
            <a:r>
              <a:rPr lang="en-US" sz="1800" dirty="0">
                <a:latin typeface="Montserrat"/>
                <a:cs typeface="Calibri" panose="020F0502020204030204"/>
              </a:rPr>
              <a:t> </a:t>
            </a:r>
            <a:r>
              <a:rPr lang="en-US" sz="1800" err="1">
                <a:latin typeface="Montserrat"/>
                <a:cs typeface="Calibri" panose="020F0502020204030204"/>
              </a:rPr>
              <a:t>dayalı</a:t>
            </a:r>
            <a:r>
              <a:rPr lang="en-US" sz="1800" dirty="0">
                <a:latin typeface="Montserrat"/>
                <a:cs typeface="Calibri" panose="020F0502020204030204"/>
              </a:rPr>
              <a:t> </a:t>
            </a:r>
            <a:r>
              <a:rPr lang="en-US" sz="1800" err="1">
                <a:latin typeface="Montserrat"/>
                <a:cs typeface="Calibri" panose="020F0502020204030204"/>
              </a:rPr>
              <a:t>kayıt</a:t>
            </a:r>
            <a:r>
              <a:rPr lang="en-US" sz="1800" dirty="0">
                <a:latin typeface="Montserrat"/>
                <a:cs typeface="Calibri" panose="020F0502020204030204"/>
              </a:rPr>
              <a:t> </a:t>
            </a:r>
            <a:r>
              <a:rPr lang="en-US" sz="1800" err="1">
                <a:latin typeface="Montserrat"/>
                <a:cs typeface="Calibri" panose="020F0502020204030204"/>
              </a:rPr>
              <a:t>sistemini</a:t>
            </a:r>
            <a:r>
              <a:rPr lang="en-US" sz="1800" dirty="0">
                <a:latin typeface="Montserrat"/>
                <a:cs typeface="Calibri" panose="020F0502020204030204"/>
              </a:rPr>
              <a:t> </a:t>
            </a:r>
            <a:r>
              <a:rPr lang="en-US" sz="1800" err="1">
                <a:latin typeface="Montserrat"/>
                <a:cs typeface="Calibri" panose="020F0502020204030204"/>
              </a:rPr>
              <a:t>aktif</a:t>
            </a:r>
            <a:r>
              <a:rPr lang="en-US" sz="1800">
                <a:latin typeface="Montserrat"/>
                <a:cs typeface="Calibri" panose="020F0502020204030204"/>
              </a:rPr>
              <a:t> hale </a:t>
            </a:r>
            <a:r>
              <a:rPr lang="en-US" sz="1800" err="1">
                <a:latin typeface="Montserrat"/>
                <a:cs typeface="Calibri" panose="020F0502020204030204"/>
              </a:rPr>
              <a:t>getiriyoruz</a:t>
            </a:r>
            <a:r>
              <a:rPr lang="en-US" sz="1800">
                <a:latin typeface="Montserrat"/>
                <a:cs typeface="Calibri" panose="020F0502020204030204"/>
              </a:rPr>
              <a:t>. </a:t>
            </a:r>
          </a:p>
          <a:p>
            <a:pPr algn="l">
              <a:lnSpc>
                <a:spcPct val="200000"/>
              </a:lnSpc>
            </a:pPr>
            <a:r>
              <a:rPr lang="en-US" sz="1800" dirty="0">
                <a:latin typeface="Montserrat"/>
                <a:cs typeface="Calibri" panose="020F0502020204030204"/>
              </a:rPr>
              <a:t>İl </a:t>
            </a:r>
            <a:r>
              <a:rPr lang="en-US" sz="1800">
                <a:latin typeface="Montserrat"/>
                <a:cs typeface="Calibri" panose="020F0502020204030204"/>
              </a:rPr>
              <a:t>veya</a:t>
            </a:r>
            <a:r>
              <a:rPr lang="en-US" sz="1800" dirty="0">
                <a:latin typeface="Montserrat"/>
                <a:cs typeface="Calibri" panose="020F0502020204030204"/>
              </a:rPr>
              <a:t> </a:t>
            </a:r>
            <a:r>
              <a:rPr lang="en-US" sz="1800" err="1">
                <a:latin typeface="Montserrat"/>
                <a:cs typeface="Calibri" panose="020F0502020204030204"/>
              </a:rPr>
              <a:t>ilçelerde</a:t>
            </a:r>
            <a:r>
              <a:rPr lang="en-US" sz="1800" dirty="0">
                <a:latin typeface="Montserrat"/>
                <a:cs typeface="Calibri" panose="020F0502020204030204"/>
              </a:rPr>
              <a:t> </a:t>
            </a:r>
            <a:r>
              <a:rPr lang="en-US" sz="1800" err="1">
                <a:latin typeface="Montserrat"/>
                <a:cs typeface="Calibri" panose="020F0502020204030204"/>
              </a:rPr>
              <a:t>ikemetgaha</a:t>
            </a:r>
            <a:r>
              <a:rPr lang="en-US" sz="1800" dirty="0">
                <a:latin typeface="Montserrat"/>
                <a:cs typeface="Calibri" panose="020F0502020204030204"/>
              </a:rPr>
              <a:t> </a:t>
            </a:r>
            <a:r>
              <a:rPr lang="en-US" sz="1800" err="1">
                <a:latin typeface="Montserrat"/>
                <a:cs typeface="Calibri" panose="020F0502020204030204"/>
              </a:rPr>
              <a:t>göre</a:t>
            </a:r>
            <a:r>
              <a:rPr lang="en-US" sz="1800" dirty="0">
                <a:latin typeface="Montserrat"/>
                <a:cs typeface="Calibri" panose="020F0502020204030204"/>
              </a:rPr>
              <a:t> </a:t>
            </a:r>
            <a:r>
              <a:rPr lang="en-US" sz="1800" err="1">
                <a:latin typeface="Montserrat"/>
                <a:cs typeface="Calibri" panose="020F0502020204030204"/>
              </a:rPr>
              <a:t>kayıt</a:t>
            </a:r>
            <a:r>
              <a:rPr lang="en-US" sz="1800" dirty="0">
                <a:latin typeface="Montserrat"/>
                <a:cs typeface="Calibri" panose="020F0502020204030204"/>
              </a:rPr>
              <a:t> </a:t>
            </a:r>
            <a:r>
              <a:rPr lang="en-US" sz="1800" err="1">
                <a:latin typeface="Montserrat"/>
                <a:cs typeface="Calibri" panose="020F0502020204030204"/>
              </a:rPr>
              <a:t>olanağı</a:t>
            </a:r>
            <a:r>
              <a:rPr lang="en-US" sz="1800" dirty="0">
                <a:latin typeface="Montserrat"/>
                <a:cs typeface="Calibri" panose="020F0502020204030204"/>
              </a:rPr>
              <a:t> </a:t>
            </a:r>
            <a:r>
              <a:rPr lang="en-US" sz="1800" err="1">
                <a:latin typeface="Montserrat"/>
                <a:cs typeface="Calibri" panose="020F0502020204030204"/>
              </a:rPr>
              <a:t>sunuyoruz</a:t>
            </a:r>
            <a:r>
              <a:rPr lang="en-US" sz="1800" dirty="0">
                <a:latin typeface="Montserrat"/>
                <a:cs typeface="Calibri" panose="020F0502020204030204"/>
              </a:rPr>
              <a:t>.</a:t>
            </a:r>
            <a:endParaRPr lang="en-US" dirty="0"/>
          </a:p>
          <a:p>
            <a:pPr algn="l">
              <a:lnSpc>
                <a:spcPct val="200000"/>
              </a:lnSpc>
            </a:pPr>
            <a:r>
              <a:rPr lang="en-US" sz="1800" b="1">
                <a:latin typeface="Montserrat"/>
                <a:cs typeface="Calibri" panose="020F0502020204030204"/>
              </a:rPr>
              <a:t>-</a:t>
            </a:r>
            <a:r>
              <a:rPr lang="en-US" sz="1800" b="1" err="1">
                <a:latin typeface="Montserrat"/>
                <a:cs typeface="Calibri" panose="020F0502020204030204"/>
              </a:rPr>
              <a:t>Turnike</a:t>
            </a:r>
            <a:r>
              <a:rPr lang="en-US" sz="1800" b="1" dirty="0">
                <a:latin typeface="Montserrat"/>
                <a:cs typeface="Calibri" panose="020F0502020204030204"/>
              </a:rPr>
              <a:t> </a:t>
            </a:r>
            <a:r>
              <a:rPr lang="en-US" sz="1800" b="1" err="1">
                <a:latin typeface="Montserrat"/>
                <a:cs typeface="Calibri" panose="020F0502020204030204"/>
              </a:rPr>
              <a:t>entegrasyonu</a:t>
            </a:r>
            <a:r>
              <a:rPr lang="en-US" sz="1800" b="1">
                <a:latin typeface="Montserrat"/>
                <a:cs typeface="Calibri" panose="020F0502020204030204"/>
              </a:rPr>
              <a:t>: </a:t>
            </a:r>
            <a:r>
              <a:rPr lang="en-US" sz="1800" err="1">
                <a:latin typeface="Montserrat"/>
                <a:cs typeface="Calibri" panose="020F0502020204030204"/>
              </a:rPr>
              <a:t>Otomasyon</a:t>
            </a:r>
            <a:r>
              <a:rPr lang="en-US" sz="1800" dirty="0">
                <a:latin typeface="Montserrat"/>
                <a:cs typeface="Calibri" panose="020F0502020204030204"/>
              </a:rPr>
              <a:t> </a:t>
            </a:r>
            <a:r>
              <a:rPr lang="en-US" sz="1800" err="1">
                <a:latin typeface="Montserrat"/>
                <a:cs typeface="Calibri" panose="020F0502020204030204"/>
              </a:rPr>
              <a:t>sistemini</a:t>
            </a:r>
            <a:r>
              <a:rPr lang="en-US" sz="1800" dirty="0">
                <a:latin typeface="Montserrat"/>
                <a:cs typeface="Calibri" panose="020F0502020204030204"/>
              </a:rPr>
              <a:t> </a:t>
            </a:r>
            <a:r>
              <a:rPr lang="en-US" sz="1800" err="1">
                <a:latin typeface="Montserrat"/>
                <a:cs typeface="Calibri" panose="020F0502020204030204"/>
              </a:rPr>
              <a:t>turnike</a:t>
            </a:r>
            <a:r>
              <a:rPr lang="en-US" sz="1800" dirty="0">
                <a:latin typeface="Montserrat"/>
                <a:cs typeface="Calibri" panose="020F0502020204030204"/>
              </a:rPr>
              <a:t> </a:t>
            </a:r>
            <a:r>
              <a:rPr lang="en-US" sz="1800" err="1">
                <a:latin typeface="Montserrat"/>
                <a:cs typeface="Calibri" panose="020F0502020204030204"/>
              </a:rPr>
              <a:t>ile</a:t>
            </a:r>
            <a:r>
              <a:rPr lang="en-US" sz="1800" dirty="0">
                <a:latin typeface="Montserrat"/>
                <a:cs typeface="Calibri" panose="020F0502020204030204"/>
              </a:rPr>
              <a:t> </a:t>
            </a:r>
            <a:r>
              <a:rPr lang="en-US" sz="1800" err="1">
                <a:latin typeface="Montserrat"/>
                <a:cs typeface="Calibri" panose="020F0502020204030204"/>
              </a:rPr>
              <a:t>entegre</a:t>
            </a:r>
            <a:r>
              <a:rPr lang="en-US" sz="1800" dirty="0">
                <a:latin typeface="Montserrat"/>
                <a:cs typeface="Calibri" panose="020F0502020204030204"/>
              </a:rPr>
              <a:t> </a:t>
            </a:r>
            <a:r>
              <a:rPr lang="en-US" sz="1800" err="1">
                <a:latin typeface="Montserrat"/>
                <a:cs typeface="Calibri" panose="020F0502020204030204"/>
              </a:rPr>
              <a:t>çalıştırarak</a:t>
            </a:r>
            <a:r>
              <a:rPr lang="en-US" sz="1800" dirty="0">
                <a:latin typeface="Montserrat"/>
                <a:cs typeface="Calibri" panose="020F0502020204030204"/>
              </a:rPr>
              <a:t> </a:t>
            </a:r>
            <a:r>
              <a:rPr lang="en-US" sz="1800" err="1">
                <a:latin typeface="Montserrat"/>
                <a:cs typeface="Calibri" panose="020F0502020204030204"/>
              </a:rPr>
              <a:t>sadece</a:t>
            </a:r>
            <a:r>
              <a:rPr lang="en-US" sz="1800" dirty="0">
                <a:latin typeface="Montserrat"/>
                <a:cs typeface="Calibri" panose="020F0502020204030204"/>
              </a:rPr>
              <a:t> </a:t>
            </a:r>
            <a:r>
              <a:rPr lang="en-US" sz="1800" err="1">
                <a:latin typeface="Montserrat"/>
                <a:cs typeface="Calibri" panose="020F0502020204030204"/>
              </a:rPr>
              <a:t>kayıtlı</a:t>
            </a:r>
            <a:r>
              <a:rPr lang="en-US" sz="1800" dirty="0">
                <a:latin typeface="Montserrat"/>
                <a:cs typeface="Calibri" panose="020F0502020204030204"/>
              </a:rPr>
              <a:t> </a:t>
            </a:r>
            <a:r>
              <a:rPr lang="en-US" sz="1800" err="1">
                <a:latin typeface="Montserrat"/>
                <a:cs typeface="Calibri" panose="020F0502020204030204"/>
              </a:rPr>
              <a:t>kullanıcıların</a:t>
            </a:r>
            <a:r>
              <a:rPr lang="en-US" sz="1800" dirty="0">
                <a:latin typeface="Montserrat"/>
                <a:cs typeface="Calibri" panose="020F0502020204030204"/>
              </a:rPr>
              <a:t> </a:t>
            </a:r>
            <a:r>
              <a:rPr lang="en-US" sz="1800" err="1">
                <a:latin typeface="Montserrat"/>
                <a:cs typeface="Calibri" panose="020F0502020204030204"/>
              </a:rPr>
              <a:t>kütüphaneye</a:t>
            </a:r>
            <a:r>
              <a:rPr lang="en-US" sz="1800" dirty="0">
                <a:latin typeface="Montserrat"/>
                <a:cs typeface="Calibri" panose="020F0502020204030204"/>
              </a:rPr>
              <a:t> </a:t>
            </a:r>
            <a:r>
              <a:rPr lang="en-US" sz="1800" err="1">
                <a:latin typeface="Montserrat"/>
                <a:cs typeface="Calibri" panose="020F0502020204030204"/>
              </a:rPr>
              <a:t>girmesini</a:t>
            </a:r>
            <a:r>
              <a:rPr lang="en-US" sz="1800" dirty="0">
                <a:latin typeface="Montserrat"/>
                <a:cs typeface="Calibri" panose="020F0502020204030204"/>
              </a:rPr>
              <a:t> </a:t>
            </a:r>
            <a:r>
              <a:rPr lang="en-US" sz="1800" err="1">
                <a:latin typeface="Montserrat"/>
                <a:cs typeface="Calibri" panose="020F0502020204030204"/>
              </a:rPr>
              <a:t>sağlayabiliyoruz</a:t>
            </a:r>
            <a:r>
              <a:rPr lang="en-US" sz="1800">
                <a:latin typeface="Montserrat"/>
                <a:cs typeface="Calibri" panose="020F0502020204030204"/>
              </a:rPr>
              <a:t>. </a:t>
            </a:r>
            <a:r>
              <a:rPr lang="en-US" sz="1800" err="1">
                <a:latin typeface="Montserrat"/>
                <a:cs typeface="Calibri" panose="020F0502020204030204"/>
              </a:rPr>
              <a:t>Aynı</a:t>
            </a:r>
            <a:r>
              <a:rPr lang="en-US" sz="1800" dirty="0">
                <a:latin typeface="Montserrat"/>
                <a:cs typeface="Calibri" panose="020F0502020204030204"/>
              </a:rPr>
              <a:t> </a:t>
            </a:r>
            <a:r>
              <a:rPr lang="en-US" sz="1800" err="1">
                <a:latin typeface="Montserrat"/>
                <a:cs typeface="Calibri" panose="020F0502020204030204"/>
              </a:rPr>
              <a:t>zamanda</a:t>
            </a:r>
            <a:r>
              <a:rPr lang="en-US" sz="1800" dirty="0">
                <a:latin typeface="Montserrat"/>
                <a:cs typeface="Calibri" panose="020F0502020204030204"/>
              </a:rPr>
              <a:t> </a:t>
            </a:r>
            <a:r>
              <a:rPr lang="en-US" sz="1800" err="1">
                <a:latin typeface="Montserrat"/>
                <a:cs typeface="Calibri" panose="020F0502020204030204"/>
              </a:rPr>
              <a:t>istatistiki</a:t>
            </a:r>
            <a:r>
              <a:rPr lang="en-US" sz="1800" dirty="0">
                <a:latin typeface="Montserrat"/>
                <a:cs typeface="Calibri" panose="020F0502020204030204"/>
              </a:rPr>
              <a:t> </a:t>
            </a:r>
            <a:r>
              <a:rPr lang="en-US" sz="1800" err="1">
                <a:latin typeface="Montserrat"/>
                <a:cs typeface="Calibri" panose="020F0502020204030204"/>
              </a:rPr>
              <a:t>veri</a:t>
            </a:r>
            <a:r>
              <a:rPr lang="en-US" sz="1800">
                <a:latin typeface="Montserrat"/>
                <a:cs typeface="Calibri" panose="020F0502020204030204"/>
              </a:rPr>
              <a:t> de </a:t>
            </a:r>
            <a:r>
              <a:rPr lang="en-US" sz="1800" err="1">
                <a:latin typeface="Montserrat"/>
                <a:cs typeface="Calibri" panose="020F0502020204030204"/>
              </a:rPr>
              <a:t>tutulmaktadır</a:t>
            </a:r>
            <a:r>
              <a:rPr lang="en-US" sz="1800">
                <a:latin typeface="Montserrat"/>
                <a:cs typeface="Calibri" panose="020F0502020204030204"/>
              </a:rPr>
              <a:t>.  </a:t>
            </a:r>
          </a:p>
          <a:p>
            <a:pPr algn="l">
              <a:lnSpc>
                <a:spcPct val="200000"/>
              </a:lnSpc>
            </a:pPr>
            <a:r>
              <a:rPr lang="en-US" sz="1800" b="1">
                <a:latin typeface="Montserrat"/>
                <a:cs typeface="Calibri" panose="020F0502020204030204"/>
              </a:rPr>
              <a:t>Ldap</a:t>
            </a:r>
            <a:r>
              <a:rPr lang="en-US" sz="1800" b="1" dirty="0">
                <a:latin typeface="Montserrat"/>
                <a:cs typeface="Calibri" panose="020F0502020204030204"/>
              </a:rPr>
              <a:t> </a:t>
            </a:r>
            <a:r>
              <a:rPr lang="en-US" sz="1800" b="1" dirty="0" err="1">
                <a:latin typeface="Montserrat"/>
                <a:cs typeface="Calibri" panose="020F0502020204030204"/>
              </a:rPr>
              <a:t>desteği</a:t>
            </a:r>
            <a:r>
              <a:rPr lang="en-US" sz="1800" b="1" dirty="0">
                <a:latin typeface="Montserrat"/>
                <a:cs typeface="Calibri" panose="020F0502020204030204"/>
              </a:rPr>
              <a:t>:</a:t>
            </a:r>
            <a:r>
              <a:rPr lang="en-US" sz="1800" dirty="0">
                <a:latin typeface="Montserrat"/>
                <a:cs typeface="Calibri" panose="020F0502020204030204"/>
              </a:rPr>
              <a:t> Birden </a:t>
            </a:r>
            <a:r>
              <a:rPr lang="en-US" sz="1800" dirty="0" err="1">
                <a:latin typeface="Montserrat"/>
                <a:cs typeface="Calibri" panose="020F0502020204030204"/>
              </a:rPr>
              <a:t>fazla</a:t>
            </a:r>
            <a:r>
              <a:rPr lang="en-US" sz="1800" dirty="0">
                <a:latin typeface="Montserrat"/>
                <a:cs typeface="Calibri" panose="020F0502020204030204"/>
              </a:rPr>
              <a:t> </a:t>
            </a:r>
            <a:r>
              <a:rPr lang="en-US" sz="1800" dirty="0" err="1">
                <a:latin typeface="Montserrat"/>
                <a:cs typeface="Calibri" panose="020F0502020204030204"/>
              </a:rPr>
              <a:t>sunucuda</a:t>
            </a:r>
            <a:r>
              <a:rPr lang="en-US" sz="1800" dirty="0">
                <a:latin typeface="Montserrat"/>
                <a:cs typeface="Calibri" panose="020F0502020204030204"/>
              </a:rPr>
              <a:t> </a:t>
            </a:r>
            <a:r>
              <a:rPr lang="en-US" sz="1800" dirty="0" err="1">
                <a:latin typeface="Montserrat"/>
                <a:cs typeface="Calibri" panose="020F0502020204030204"/>
              </a:rPr>
              <a:t>bulunan</a:t>
            </a:r>
            <a:r>
              <a:rPr lang="en-US" sz="1800" dirty="0">
                <a:latin typeface="Montserrat"/>
                <a:cs typeface="Calibri" panose="020F0502020204030204"/>
              </a:rPr>
              <a:t> </a:t>
            </a:r>
            <a:r>
              <a:rPr lang="en-US" sz="1800" dirty="0" err="1">
                <a:latin typeface="Montserrat"/>
                <a:cs typeface="Calibri" panose="020F0502020204030204"/>
              </a:rPr>
              <a:t>kişi</a:t>
            </a:r>
            <a:r>
              <a:rPr lang="en-US" sz="1800" dirty="0">
                <a:latin typeface="Montserrat"/>
                <a:cs typeface="Calibri" panose="020F0502020204030204"/>
              </a:rPr>
              <a:t> </a:t>
            </a:r>
            <a:r>
              <a:rPr lang="en-US" sz="1800" dirty="0" err="1">
                <a:latin typeface="Montserrat"/>
                <a:cs typeface="Calibri" panose="020F0502020204030204"/>
              </a:rPr>
              <a:t>kayıtlarını</a:t>
            </a:r>
            <a:r>
              <a:rPr lang="en-US" sz="1800" dirty="0">
                <a:latin typeface="Montserrat"/>
                <a:cs typeface="Calibri" panose="020F0502020204030204"/>
              </a:rPr>
              <a:t> </a:t>
            </a:r>
            <a:r>
              <a:rPr lang="en-US" sz="1800" dirty="0" err="1">
                <a:latin typeface="Montserrat"/>
                <a:cs typeface="Calibri" panose="020F0502020204030204"/>
              </a:rPr>
              <a:t>tek</a:t>
            </a:r>
            <a:r>
              <a:rPr lang="en-US" sz="1800" dirty="0">
                <a:latin typeface="Montserrat"/>
                <a:cs typeface="Calibri" panose="020F0502020204030204"/>
              </a:rPr>
              <a:t> </a:t>
            </a:r>
            <a:r>
              <a:rPr lang="en-US" sz="1800" dirty="0" err="1">
                <a:latin typeface="Montserrat"/>
                <a:cs typeface="Calibri" panose="020F0502020204030204"/>
              </a:rPr>
              <a:t>bir</a:t>
            </a:r>
            <a:r>
              <a:rPr lang="en-US" sz="1800" dirty="0">
                <a:latin typeface="Montserrat"/>
                <a:cs typeface="Calibri" panose="020F0502020204030204"/>
              </a:rPr>
              <a:t> </a:t>
            </a:r>
            <a:r>
              <a:rPr lang="en-US" sz="1800" dirty="0" err="1">
                <a:latin typeface="Montserrat"/>
                <a:cs typeface="Calibri" panose="020F0502020204030204"/>
              </a:rPr>
              <a:t>ldap</a:t>
            </a:r>
            <a:r>
              <a:rPr lang="en-US" sz="1800" dirty="0">
                <a:latin typeface="Montserrat"/>
                <a:cs typeface="Calibri" panose="020F0502020204030204"/>
              </a:rPr>
              <a:t> </a:t>
            </a:r>
            <a:r>
              <a:rPr lang="en-US" sz="1800" dirty="0" err="1">
                <a:latin typeface="Montserrat"/>
                <a:cs typeface="Calibri" panose="020F0502020204030204"/>
              </a:rPr>
              <a:t>üzerinden</a:t>
            </a:r>
            <a:r>
              <a:rPr lang="en-US" sz="1800" dirty="0">
                <a:latin typeface="Montserrat"/>
                <a:cs typeface="Calibri" panose="020F0502020204030204"/>
              </a:rPr>
              <a:t> çekebiliyoruz.</a:t>
            </a:r>
          </a:p>
          <a:p>
            <a:pPr algn="l">
              <a:lnSpc>
                <a:spcPct val="200000"/>
              </a:lnSpc>
            </a:pPr>
            <a:endParaRPr lang="en-US" sz="1800">
              <a:latin typeface="Montserrat"/>
              <a:cs typeface="Calibri" panose="020F050202020403020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lIns="91440" tIns="45720" rIns="91440" bIns="45720" rtlCol="0" anchor="t">
            <a:spAutoFit/>
          </a:bodyPr>
          <a:lstStyle/>
          <a:p>
            <a:r>
              <a:rPr lang="en-US" sz="2400" b="1">
                <a:latin typeface="Montserrat"/>
              </a:rPr>
              <a:t>KOHA ve VERDİĞİMİZ HİZMETLER</a:t>
            </a: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236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lIns="91440" tIns="45720" rIns="91440" bIns="45720" rtlCol="0" anchor="t">
            <a:spAutoFit/>
          </a:bodyPr>
          <a:lstStyle/>
          <a:p>
            <a:r>
              <a:rPr lang="en-US" sz="2400" b="1">
                <a:latin typeface="Montserrat"/>
              </a:rPr>
              <a:t>KOHA ve VERDİĞİMİZ HİZMETLER</a:t>
            </a:r>
            <a:endParaRPr lang="tr-TR" sz="600" b="1">
              <a:latin typeface="Montserrat" panose="00000500000000000000" pitchFamily="2" charset="-94"/>
            </a:endParaRP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5" name="Resim 4">
            <a:extLst>
              <a:ext uri="{FF2B5EF4-FFF2-40B4-BE49-F238E27FC236}">
                <a16:creationId xmlns:a16="http://schemas.microsoft.com/office/drawing/2014/main" id="{6055DE7B-A860-F8D7-7435-7C14C4A157A0}"/>
              </a:ext>
            </a:extLst>
          </p:cNvPr>
          <p:cNvPicPr>
            <a:picLocks noChangeAspect="1"/>
          </p:cNvPicPr>
          <p:nvPr/>
        </p:nvPicPr>
        <p:blipFill>
          <a:blip r:embed="rId4"/>
          <a:stretch>
            <a:fillRect/>
          </a:stretch>
        </p:blipFill>
        <p:spPr>
          <a:xfrm>
            <a:off x="361740" y="1451869"/>
            <a:ext cx="10711928" cy="4729012"/>
          </a:xfrm>
          <a:prstGeom prst="rect">
            <a:avLst/>
          </a:prstGeom>
        </p:spPr>
      </p:pic>
    </p:spTree>
    <p:extLst>
      <p:ext uri="{BB962C8B-B14F-4D97-AF65-F5344CB8AC3E}">
        <p14:creationId xmlns:p14="http://schemas.microsoft.com/office/powerpoint/2010/main" val="2208034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pic>
        <p:nvPicPr>
          <p:cNvPr id="8" name="Picture 4">
            <a:extLst>
              <a:ext uri="{FF2B5EF4-FFF2-40B4-BE49-F238E27FC236}">
                <a16:creationId xmlns:a16="http://schemas.microsoft.com/office/drawing/2014/main" id="{1CE18998-A742-415A-B9A8-9CDB17B9CCDE}"/>
              </a:ext>
            </a:extLst>
          </p:cNvPr>
          <p:cNvPicPr>
            <a:picLocks noChangeAspect="1"/>
          </p:cNvPicPr>
          <p:nvPr/>
        </p:nvPicPr>
        <p:blipFill>
          <a:blip r:embed="rId3"/>
          <a:stretch>
            <a:fillRect/>
          </a:stretch>
        </p:blipFill>
        <p:spPr bwMode="auto">
          <a:xfrm>
            <a:off x="-76099" y="1"/>
            <a:ext cx="11568012"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364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pic>
        <p:nvPicPr>
          <p:cNvPr id="8" name="Picture 4">
            <a:extLst>
              <a:ext uri="{FF2B5EF4-FFF2-40B4-BE49-F238E27FC236}">
                <a16:creationId xmlns:a16="http://schemas.microsoft.com/office/drawing/2014/main" id="{1CE18998-A742-415A-B9A8-9CDB17B9CC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1064871" y="1"/>
            <a:ext cx="7929588"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972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914C27B5-5748-4B92-987A-CBAC4A51DF11}"/>
              </a:ext>
            </a:extLst>
          </p:cNvPr>
          <p:cNvSpPr/>
          <p:nvPr/>
        </p:nvSpPr>
        <p:spPr bwMode="auto">
          <a:xfrm>
            <a:off x="11491913" y="0"/>
            <a:ext cx="703262" cy="6858000"/>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 name="Resim 5" descr="metin, küçük resim, vektör grafikler içeren bir resim&#10;&#10;Açıklama otomatik olarak oluşturuldu">
            <a:extLst>
              <a:ext uri="{FF2B5EF4-FFF2-40B4-BE49-F238E27FC236}">
                <a16:creationId xmlns:a16="http://schemas.microsoft.com/office/drawing/2014/main" id="{4850A048-21AD-47A6-86A7-4AA9650C6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70207" y="4920637"/>
            <a:ext cx="1500820" cy="78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6045B-A5F0-CD40-BA1A-E6F7C97CAF01}"/>
              </a:ext>
            </a:extLst>
          </p:cNvPr>
          <p:cNvSpPr txBox="1"/>
          <p:nvPr/>
        </p:nvSpPr>
        <p:spPr>
          <a:xfrm>
            <a:off x="-2190473" y="4107362"/>
            <a:ext cx="184731" cy="461665"/>
          </a:xfrm>
          <a:prstGeom prst="rect">
            <a:avLst/>
          </a:prstGeom>
          <a:noFill/>
        </p:spPr>
        <p:txBody>
          <a:bodyPr wrap="none" rtlCol="0">
            <a:spAutoFit/>
          </a:bodyPr>
          <a:lstStyle/>
          <a:p>
            <a:endParaRPr lang="en-US" sz="2400"/>
          </a:p>
        </p:txBody>
      </p:sp>
      <p:sp>
        <p:nvSpPr>
          <p:cNvPr id="10" name="Content Placeholder 2">
            <a:extLst>
              <a:ext uri="{FF2B5EF4-FFF2-40B4-BE49-F238E27FC236}">
                <a16:creationId xmlns:a16="http://schemas.microsoft.com/office/drawing/2014/main" id="{1B92C7A9-A105-4019-A835-D851BC75FD68}"/>
              </a:ext>
            </a:extLst>
          </p:cNvPr>
          <p:cNvSpPr txBox="1">
            <a:spLocks/>
          </p:cNvSpPr>
          <p:nvPr/>
        </p:nvSpPr>
        <p:spPr bwMode="auto">
          <a:xfrm>
            <a:off x="451078" y="1014993"/>
            <a:ext cx="10731640" cy="54670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1" fontAlgn="base" hangingPunct="1">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sz="1800" dirty="0" err="1">
                <a:latin typeface="Montserrat"/>
                <a:cs typeface="Calibri" panose="020F0502020204030204"/>
              </a:rPr>
              <a:t>VuFind</a:t>
            </a:r>
            <a:r>
              <a:rPr lang="en-US" sz="1800" dirty="0">
                <a:latin typeface="Montserrat"/>
                <a:cs typeface="Calibri" panose="020F0502020204030204"/>
              </a:rPr>
              <a:t>®, </a:t>
            </a:r>
            <a:r>
              <a:rPr lang="en-US" sz="1800" dirty="0" err="1">
                <a:latin typeface="Montserrat"/>
                <a:cs typeface="Calibri" panose="020F0502020204030204"/>
              </a:rPr>
              <a:t>kütüphaneciler</a:t>
            </a:r>
            <a:r>
              <a:rPr lang="en-US" sz="1800" dirty="0">
                <a:latin typeface="Montserrat"/>
                <a:cs typeface="Calibri" panose="020F0502020204030204"/>
              </a:rPr>
              <a:t> </a:t>
            </a:r>
            <a:r>
              <a:rPr lang="en-US" sz="1800" dirty="0" err="1">
                <a:latin typeface="Montserrat"/>
                <a:cs typeface="Calibri" panose="020F0502020204030204"/>
              </a:rPr>
              <a:t>tarafından</a:t>
            </a:r>
            <a:r>
              <a:rPr lang="en-US" sz="1800" dirty="0">
                <a:latin typeface="Montserrat"/>
                <a:cs typeface="Calibri" panose="020F0502020204030204"/>
              </a:rPr>
              <a:t> </a:t>
            </a:r>
            <a:r>
              <a:rPr lang="en-US" sz="1800" dirty="0" err="1">
                <a:latin typeface="Montserrat"/>
                <a:cs typeface="Calibri" panose="020F0502020204030204"/>
              </a:rPr>
              <a:t>kütüphaneler</a:t>
            </a:r>
            <a:r>
              <a:rPr lang="en-US" sz="1800" dirty="0">
                <a:latin typeface="Montserrat"/>
                <a:cs typeface="Calibri" panose="020F0502020204030204"/>
              </a:rPr>
              <a:t> </a:t>
            </a:r>
            <a:r>
              <a:rPr lang="en-US" sz="1800" dirty="0" err="1">
                <a:latin typeface="Montserrat"/>
                <a:cs typeface="Calibri" panose="020F0502020204030204"/>
              </a:rPr>
              <a:t>için</a:t>
            </a:r>
            <a:r>
              <a:rPr lang="en-US" sz="1800" dirty="0">
                <a:latin typeface="Montserrat"/>
                <a:cs typeface="Calibri" panose="020F0502020204030204"/>
              </a:rPr>
              <a:t> </a:t>
            </a:r>
            <a:r>
              <a:rPr lang="en-US" sz="1800" dirty="0" err="1">
                <a:latin typeface="Montserrat"/>
                <a:cs typeface="Calibri" panose="020F0502020204030204"/>
              </a:rPr>
              <a:t>tasarlanmış</a:t>
            </a:r>
            <a:r>
              <a:rPr lang="en-US" sz="1800" dirty="0">
                <a:latin typeface="Montserrat"/>
                <a:cs typeface="Calibri" panose="020F0502020204030204"/>
              </a:rPr>
              <a:t> ve </a:t>
            </a:r>
            <a:r>
              <a:rPr lang="en-US" sz="1800" dirty="0" err="1">
                <a:latin typeface="Montserrat"/>
                <a:cs typeface="Calibri" panose="020F0502020204030204"/>
              </a:rPr>
              <a:t>geliştirilmiş</a:t>
            </a:r>
            <a:r>
              <a:rPr lang="en-US" sz="1800" dirty="0">
                <a:latin typeface="Montserrat"/>
                <a:cs typeface="Calibri" panose="020F0502020204030204"/>
              </a:rPr>
              <a:t> </a:t>
            </a:r>
            <a:r>
              <a:rPr lang="en-US" sz="1800" dirty="0" err="1">
                <a:latin typeface="Montserrat"/>
                <a:cs typeface="Calibri" panose="020F0502020204030204"/>
              </a:rPr>
              <a:t>bir</a:t>
            </a:r>
            <a:r>
              <a:rPr lang="en-US" sz="1800" dirty="0">
                <a:latin typeface="Montserrat"/>
                <a:cs typeface="Calibri" panose="020F0502020204030204"/>
              </a:rPr>
              <a:t> </a:t>
            </a:r>
            <a:r>
              <a:rPr lang="en-US" sz="1800" dirty="0" err="1">
                <a:latin typeface="Montserrat"/>
                <a:cs typeface="Calibri" panose="020F0502020204030204"/>
              </a:rPr>
              <a:t>bütünleşik</a:t>
            </a:r>
            <a:r>
              <a:rPr lang="en-US" sz="1800" dirty="0">
                <a:latin typeface="Montserrat"/>
                <a:cs typeface="Calibri" panose="020F0502020204030204"/>
              </a:rPr>
              <a:t> </a:t>
            </a:r>
            <a:r>
              <a:rPr lang="en-US" sz="1800" dirty="0" err="1">
                <a:latin typeface="Montserrat"/>
                <a:cs typeface="Calibri" panose="020F0502020204030204"/>
              </a:rPr>
              <a:t>arama</a:t>
            </a:r>
            <a:r>
              <a:rPr lang="en-US" sz="1800" dirty="0">
                <a:latin typeface="Montserrat"/>
                <a:cs typeface="Calibri" panose="020F0502020204030204"/>
              </a:rPr>
              <a:t> </a:t>
            </a:r>
            <a:r>
              <a:rPr lang="en-US" sz="1800" dirty="0" err="1">
                <a:latin typeface="Montserrat"/>
                <a:cs typeface="Calibri" panose="020F0502020204030204"/>
              </a:rPr>
              <a:t>motorudur</a:t>
            </a:r>
            <a:r>
              <a:rPr lang="en-US" sz="1800" dirty="0">
                <a:latin typeface="Montserrat"/>
                <a:cs typeface="Calibri" panose="020F0502020204030204"/>
              </a:rPr>
              <a:t>.</a:t>
            </a:r>
            <a:endParaRPr lang="tr-TR" sz="1800" dirty="0" err="1">
              <a:latin typeface="Montserrat"/>
              <a:cs typeface="Calibri" panose="020F0502020204030204"/>
            </a:endParaRPr>
          </a:p>
          <a:p>
            <a:pPr algn="l">
              <a:lnSpc>
                <a:spcPct val="200000"/>
              </a:lnSpc>
            </a:pPr>
            <a:r>
              <a:rPr lang="en-US" sz="1800" dirty="0">
                <a:latin typeface="Montserrat"/>
                <a:cs typeface="Calibri" panose="020F0502020204030204"/>
              </a:rPr>
              <a:t>Villanova </a:t>
            </a:r>
            <a:r>
              <a:rPr lang="en-US" sz="1800" dirty="0" err="1">
                <a:latin typeface="Montserrat"/>
                <a:cs typeface="Calibri" panose="020F0502020204030204"/>
              </a:rPr>
              <a:t>Universitesi</a:t>
            </a:r>
            <a:r>
              <a:rPr lang="en-US" sz="1800" dirty="0">
                <a:latin typeface="Montserrat"/>
                <a:cs typeface="Calibri" panose="020F0502020204030204"/>
              </a:rPr>
              <a:t> </a:t>
            </a:r>
            <a:r>
              <a:rPr lang="en-US" sz="1800" dirty="0" err="1">
                <a:latin typeface="Montserrat"/>
                <a:cs typeface="Calibri" panose="020F0502020204030204"/>
              </a:rPr>
              <a:t>Kütüphanesi</a:t>
            </a:r>
            <a:r>
              <a:rPr lang="en-US" sz="1800" dirty="0">
                <a:latin typeface="Montserrat"/>
                <a:cs typeface="Calibri" panose="020F0502020204030204"/>
              </a:rPr>
              <a:t> </a:t>
            </a:r>
            <a:r>
              <a:rPr lang="en-US" sz="1800" dirty="0" err="1">
                <a:latin typeface="Montserrat"/>
                <a:cs typeface="Calibri" panose="020F0502020204030204"/>
              </a:rPr>
              <a:t>vufind'ın</a:t>
            </a:r>
            <a:r>
              <a:rPr lang="en-US" sz="1800" dirty="0">
                <a:latin typeface="Montserrat"/>
                <a:cs typeface="Calibri" panose="020F0502020204030204"/>
              </a:rPr>
              <a:t> ana </a:t>
            </a:r>
            <a:r>
              <a:rPr lang="en-US" sz="1800" dirty="0" err="1">
                <a:latin typeface="Montserrat"/>
                <a:cs typeface="Calibri" panose="020F0502020204030204"/>
              </a:rPr>
              <a:t>geliştiricisi</a:t>
            </a:r>
            <a:r>
              <a:rPr lang="en-US" sz="1800" dirty="0">
                <a:latin typeface="Montserrat"/>
                <a:cs typeface="Calibri" panose="020F0502020204030204"/>
              </a:rPr>
              <a:t>.</a:t>
            </a:r>
          </a:p>
          <a:p>
            <a:pPr algn="l">
              <a:lnSpc>
                <a:spcPct val="200000"/>
              </a:lnSpc>
            </a:pPr>
            <a:r>
              <a:rPr lang="en-US" sz="1800" dirty="0" err="1">
                <a:latin typeface="Montserrat"/>
                <a:cs typeface="Calibri" panose="020F0502020204030204"/>
              </a:rPr>
              <a:t>Vufind</a:t>
            </a:r>
            <a:r>
              <a:rPr lang="en-US" sz="1800" dirty="0">
                <a:latin typeface="Montserrat"/>
                <a:cs typeface="Calibri" panose="020F0502020204030204"/>
              </a:rPr>
              <a:t> </a:t>
            </a:r>
            <a:r>
              <a:rPr lang="en-US" sz="1800" dirty="0" err="1">
                <a:latin typeface="Montserrat"/>
                <a:cs typeface="Calibri" panose="020F0502020204030204"/>
              </a:rPr>
              <a:t>ile</a:t>
            </a:r>
            <a:r>
              <a:rPr lang="en-US" sz="1800" dirty="0">
                <a:latin typeface="Montserrat"/>
                <a:cs typeface="Calibri" panose="020F0502020204030204"/>
              </a:rPr>
              <a:t> </a:t>
            </a:r>
            <a:r>
              <a:rPr lang="en-US" sz="1800" dirty="0" err="1">
                <a:latin typeface="Montserrat"/>
                <a:cs typeface="Calibri" panose="020F0502020204030204"/>
              </a:rPr>
              <a:t>aşağıdaki</a:t>
            </a:r>
            <a:r>
              <a:rPr lang="en-US" sz="1800" dirty="0">
                <a:latin typeface="Montserrat"/>
                <a:cs typeface="Calibri" panose="020F0502020204030204"/>
              </a:rPr>
              <a:t> </a:t>
            </a:r>
            <a:r>
              <a:rPr lang="en-US" sz="1800" dirty="0" err="1">
                <a:latin typeface="Montserrat"/>
                <a:cs typeface="Calibri" panose="020F0502020204030204"/>
              </a:rPr>
              <a:t>kaynakları</a:t>
            </a:r>
            <a:r>
              <a:rPr lang="en-US" sz="1800" dirty="0">
                <a:latin typeface="Montserrat"/>
                <a:cs typeface="Calibri" panose="020F0502020204030204"/>
              </a:rPr>
              <a:t> </a:t>
            </a:r>
            <a:r>
              <a:rPr lang="en-US" sz="1800" dirty="0" err="1">
                <a:latin typeface="Montserrat"/>
                <a:cs typeface="Calibri" panose="020F0502020204030204"/>
              </a:rPr>
              <a:t>indexleyebilirsiniz</a:t>
            </a:r>
            <a:r>
              <a:rPr lang="en-US" sz="1800" dirty="0">
                <a:latin typeface="Montserrat"/>
                <a:cs typeface="Calibri" panose="020F0502020204030204"/>
              </a:rPr>
              <a:t>.</a:t>
            </a:r>
          </a:p>
          <a:p>
            <a:pPr algn="l">
              <a:lnSpc>
                <a:spcPct val="200000"/>
              </a:lnSpc>
            </a:pPr>
            <a:r>
              <a:rPr lang="en-US" sz="1800" b="1" dirty="0">
                <a:latin typeface="Montserrat"/>
                <a:cs typeface="Calibri" panose="020F0502020204030204"/>
              </a:rPr>
              <a:t>ORTAK TARAMA</a:t>
            </a:r>
          </a:p>
          <a:p>
            <a:pPr marL="285750" indent="-285750" algn="l">
              <a:buFont typeface="Arial"/>
              <a:buChar char="•"/>
            </a:pPr>
            <a:r>
              <a:rPr lang="en-US" sz="1800" dirty="0" err="1">
                <a:latin typeface="Montserrat"/>
                <a:cs typeface="Calibri" panose="020F0502020204030204"/>
              </a:rPr>
              <a:t>Katalog</a:t>
            </a:r>
            <a:r>
              <a:rPr lang="en-US" sz="1800" dirty="0">
                <a:latin typeface="Montserrat"/>
                <a:cs typeface="Calibri" panose="020F0502020204030204"/>
              </a:rPr>
              <a:t> </a:t>
            </a:r>
            <a:r>
              <a:rPr lang="en-US" sz="1800" dirty="0" err="1">
                <a:latin typeface="Montserrat"/>
                <a:cs typeface="Calibri" panose="020F0502020204030204"/>
              </a:rPr>
              <a:t>kayıtlarınızı</a:t>
            </a:r>
            <a:r>
              <a:rPr lang="en-US" sz="1800" dirty="0">
                <a:latin typeface="Montserrat"/>
                <a:cs typeface="Calibri" panose="020F0502020204030204"/>
              </a:rPr>
              <a:t> - </a:t>
            </a:r>
            <a:r>
              <a:rPr lang="en-US" sz="1800" dirty="0" err="1">
                <a:latin typeface="Montserrat"/>
                <a:cs typeface="Calibri" panose="020F0502020204030204"/>
              </a:rPr>
              <a:t>Herhangi</a:t>
            </a:r>
            <a:r>
              <a:rPr lang="en-US" sz="1800" dirty="0">
                <a:latin typeface="Montserrat"/>
                <a:cs typeface="Calibri" panose="020F0502020204030204"/>
              </a:rPr>
              <a:t> </a:t>
            </a:r>
            <a:r>
              <a:rPr lang="en-US" sz="1800" dirty="0" err="1">
                <a:latin typeface="Montserrat"/>
                <a:cs typeface="Calibri" panose="020F0502020204030204"/>
              </a:rPr>
              <a:t>bir</a:t>
            </a:r>
            <a:r>
              <a:rPr lang="en-US" sz="1800" dirty="0">
                <a:latin typeface="Montserrat"/>
                <a:cs typeface="Calibri" panose="020F0502020204030204"/>
              </a:rPr>
              <a:t> </a:t>
            </a:r>
            <a:r>
              <a:rPr lang="en-US" sz="1800" dirty="0" err="1">
                <a:latin typeface="Montserrat"/>
                <a:cs typeface="Calibri" panose="020F0502020204030204"/>
              </a:rPr>
              <a:t>otomasyon</a:t>
            </a:r>
            <a:r>
              <a:rPr lang="en-US" sz="1800" dirty="0">
                <a:latin typeface="Montserrat"/>
                <a:cs typeface="Calibri" panose="020F0502020204030204"/>
              </a:rPr>
              <a:t> – OAI </a:t>
            </a:r>
          </a:p>
          <a:p>
            <a:pPr marL="285750" indent="-285750" algn="l">
              <a:buFont typeface="Arial"/>
              <a:buChar char="•"/>
            </a:pPr>
            <a:r>
              <a:rPr lang="en-US" sz="1800" dirty="0" err="1">
                <a:latin typeface="Montserrat"/>
                <a:cs typeface="Calibri" panose="020F0502020204030204"/>
              </a:rPr>
              <a:t>Dergilerinizi</a:t>
            </a:r>
            <a:r>
              <a:rPr lang="en-US" sz="1800" dirty="0">
                <a:latin typeface="Montserrat"/>
                <a:cs typeface="Calibri" panose="020F0502020204030204"/>
              </a:rPr>
              <a:t> - OJS</a:t>
            </a:r>
          </a:p>
          <a:p>
            <a:pPr marL="285750" indent="-285750" algn="l">
              <a:buFont typeface="Arial"/>
              <a:buChar char="•"/>
            </a:pPr>
            <a:r>
              <a:rPr lang="en-US" sz="1800" dirty="0" err="1">
                <a:latin typeface="Montserrat"/>
                <a:cs typeface="Calibri" panose="020F0502020204030204"/>
              </a:rPr>
              <a:t>Dijital</a:t>
            </a:r>
            <a:r>
              <a:rPr lang="en-US" sz="1800" dirty="0">
                <a:latin typeface="Montserrat"/>
                <a:cs typeface="Calibri" panose="020F0502020204030204"/>
              </a:rPr>
              <a:t> Kütüphane </a:t>
            </a:r>
            <a:r>
              <a:rPr lang="en-US" sz="1800" dirty="0" err="1">
                <a:latin typeface="Montserrat"/>
                <a:cs typeface="Calibri" panose="020F0502020204030204"/>
              </a:rPr>
              <a:t>materyallerini</a:t>
            </a:r>
            <a:r>
              <a:rPr lang="en-US" sz="1800" dirty="0">
                <a:latin typeface="Montserrat"/>
                <a:cs typeface="Calibri" panose="020F0502020204030204"/>
              </a:rPr>
              <a:t> – </a:t>
            </a:r>
            <a:r>
              <a:rPr lang="en-US" sz="1800" dirty="0" err="1">
                <a:latin typeface="Montserrat"/>
                <a:cs typeface="Calibri" panose="020F0502020204030204"/>
              </a:rPr>
              <a:t>Libguide</a:t>
            </a:r>
            <a:r>
              <a:rPr lang="en-US" sz="1800" dirty="0">
                <a:latin typeface="Montserrat"/>
                <a:cs typeface="Calibri" panose="020F0502020204030204"/>
              </a:rPr>
              <a:t> ve </a:t>
            </a:r>
            <a:r>
              <a:rPr lang="en-US" sz="1800" dirty="0" err="1">
                <a:latin typeface="Montserrat"/>
                <a:cs typeface="Calibri" panose="020F0502020204030204"/>
              </a:rPr>
              <a:t>ya</a:t>
            </a:r>
            <a:r>
              <a:rPr lang="en-US" sz="1800" dirty="0">
                <a:latin typeface="Montserrat"/>
                <a:cs typeface="Calibri" panose="020F0502020204030204"/>
              </a:rPr>
              <a:t> web </a:t>
            </a:r>
            <a:r>
              <a:rPr lang="en-US" sz="1800" dirty="0" err="1">
                <a:latin typeface="Montserrat"/>
                <a:cs typeface="Calibri" panose="020F0502020204030204"/>
              </a:rPr>
              <a:t>sitesi</a:t>
            </a:r>
            <a:endParaRPr lang="en-US" sz="1800" dirty="0">
              <a:latin typeface="Montserrat"/>
              <a:cs typeface="Calibri" panose="020F0502020204030204"/>
            </a:endParaRPr>
          </a:p>
          <a:p>
            <a:pPr marL="285750" indent="-285750" algn="l">
              <a:buFont typeface="Arial"/>
              <a:buChar char="•"/>
            </a:pPr>
            <a:r>
              <a:rPr lang="en-US" sz="1800" dirty="0" err="1">
                <a:latin typeface="Montserrat"/>
                <a:cs typeface="Calibri" panose="020F0502020204030204"/>
              </a:rPr>
              <a:t>Dijital</a:t>
            </a:r>
            <a:r>
              <a:rPr lang="en-US" sz="1800" dirty="0">
                <a:latin typeface="Montserrat"/>
                <a:cs typeface="Calibri" panose="020F0502020204030204"/>
              </a:rPr>
              <a:t> </a:t>
            </a:r>
            <a:r>
              <a:rPr lang="en-US" sz="1800" dirty="0" err="1">
                <a:latin typeface="Montserrat"/>
                <a:cs typeface="Calibri" panose="020F0502020204030204"/>
              </a:rPr>
              <a:t>arşivleri</a:t>
            </a:r>
            <a:r>
              <a:rPr lang="en-US" sz="1800" dirty="0">
                <a:latin typeface="Montserrat"/>
                <a:cs typeface="Calibri" panose="020F0502020204030204"/>
              </a:rPr>
              <a:t> -</a:t>
            </a:r>
            <a:r>
              <a:rPr lang="en-US" sz="1800" dirty="0" err="1">
                <a:latin typeface="Montserrat"/>
                <a:cs typeface="Calibri" panose="020F0502020204030204"/>
              </a:rPr>
              <a:t>Dspace</a:t>
            </a:r>
            <a:r>
              <a:rPr lang="en-US" sz="1800" dirty="0">
                <a:latin typeface="Montserrat"/>
                <a:cs typeface="Calibri" panose="020F0502020204030204"/>
              </a:rPr>
              <a:t> vb.</a:t>
            </a:r>
          </a:p>
          <a:p>
            <a:pPr algn="l"/>
            <a:endParaRPr lang="en-US" sz="1800" dirty="0">
              <a:cs typeface="Calibri"/>
            </a:endParaRPr>
          </a:p>
          <a:p>
            <a:pPr algn="l">
              <a:lnSpc>
                <a:spcPct val="200000"/>
              </a:lnSpc>
            </a:pPr>
            <a:endParaRPr lang="en-US" sz="1800" dirty="0">
              <a:latin typeface="Montserrat"/>
              <a:cs typeface="Calibri" panose="020F0502020204030204"/>
            </a:endParaRPr>
          </a:p>
          <a:p>
            <a:pPr algn="l">
              <a:lnSpc>
                <a:spcPct val="200000"/>
              </a:lnSpc>
            </a:pPr>
            <a:endParaRPr lang="en-US" sz="1800" dirty="0">
              <a:latin typeface="Montserrat"/>
              <a:cs typeface="Calibri" panose="020F0502020204030204"/>
            </a:endParaRPr>
          </a:p>
        </p:txBody>
      </p:sp>
      <p:sp>
        <p:nvSpPr>
          <p:cNvPr id="2" name="Metin kutusu 1">
            <a:extLst>
              <a:ext uri="{FF2B5EF4-FFF2-40B4-BE49-F238E27FC236}">
                <a16:creationId xmlns:a16="http://schemas.microsoft.com/office/drawing/2014/main" id="{FEA7BF4D-6A74-4039-AB86-ECD6A18C3A85}"/>
              </a:ext>
            </a:extLst>
          </p:cNvPr>
          <p:cNvSpPr txBox="1"/>
          <p:nvPr/>
        </p:nvSpPr>
        <p:spPr>
          <a:xfrm>
            <a:off x="361740" y="503542"/>
            <a:ext cx="6290269" cy="461665"/>
          </a:xfrm>
          <a:prstGeom prst="rect">
            <a:avLst/>
          </a:prstGeom>
          <a:noFill/>
        </p:spPr>
        <p:txBody>
          <a:bodyPr wrap="square" lIns="91440" tIns="45720" rIns="91440" bIns="45720" rtlCol="0" anchor="t">
            <a:spAutoFit/>
          </a:bodyPr>
          <a:lstStyle/>
          <a:p>
            <a:r>
              <a:rPr lang="en-US" sz="2400" b="1" err="1">
                <a:latin typeface="Montserrat"/>
              </a:rPr>
              <a:t>Vufind</a:t>
            </a:r>
            <a:r>
              <a:rPr lang="en-US" sz="2400" b="1">
                <a:latin typeface="Montserrat"/>
              </a:rPr>
              <a:t> </a:t>
            </a:r>
            <a:r>
              <a:rPr lang="en-US" sz="2400" b="1" err="1">
                <a:latin typeface="Montserrat"/>
              </a:rPr>
              <a:t>Entegre</a:t>
            </a:r>
            <a:r>
              <a:rPr lang="en-US" sz="2400" b="1">
                <a:latin typeface="Montserrat"/>
              </a:rPr>
              <a:t> Arama </a:t>
            </a:r>
            <a:r>
              <a:rPr lang="en-US" sz="2400" b="1" err="1">
                <a:latin typeface="Montserrat"/>
              </a:rPr>
              <a:t>Motoru</a:t>
            </a:r>
          </a:p>
        </p:txBody>
      </p:sp>
      <p:cxnSp>
        <p:nvCxnSpPr>
          <p:cNvPr id="4" name="Düz Bağlayıcı 3">
            <a:extLst>
              <a:ext uri="{FF2B5EF4-FFF2-40B4-BE49-F238E27FC236}">
                <a16:creationId xmlns:a16="http://schemas.microsoft.com/office/drawing/2014/main" id="{A33C155B-E6EE-41DE-8E54-89121D216697}"/>
              </a:ext>
            </a:extLst>
          </p:cNvPr>
          <p:cNvCxnSpPr>
            <a:cxnSpLocks/>
          </p:cNvCxnSpPr>
          <p:nvPr/>
        </p:nvCxnSpPr>
        <p:spPr>
          <a:xfrm>
            <a:off x="452176" y="1156758"/>
            <a:ext cx="4039437"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241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up 2">
            <a:extLst>
              <a:ext uri="{FF2B5EF4-FFF2-40B4-BE49-F238E27FC236}">
                <a16:creationId xmlns:a16="http://schemas.microsoft.com/office/drawing/2014/main" id="{6150B4CE-F79C-4ED4-BFB9-9DAA7B687247}"/>
              </a:ext>
            </a:extLst>
          </p:cNvPr>
          <p:cNvGrpSpPr>
            <a:grpSpLocks/>
          </p:cNvGrpSpPr>
          <p:nvPr/>
        </p:nvGrpSpPr>
        <p:grpSpPr bwMode="auto">
          <a:xfrm>
            <a:off x="-3175" y="-17592"/>
            <a:ext cx="12195175" cy="6875592"/>
            <a:chOff x="80927" y="127014"/>
            <a:chExt cx="12195324" cy="6876347"/>
          </a:xfrm>
        </p:grpSpPr>
        <p:sp>
          <p:nvSpPr>
            <p:cNvPr id="4" name="Dikdörtgen 3">
              <a:extLst>
                <a:ext uri="{FF2B5EF4-FFF2-40B4-BE49-F238E27FC236}">
                  <a16:creationId xmlns:a16="http://schemas.microsoft.com/office/drawing/2014/main" id="{FFB28953-DC24-421F-AE2B-94EA6D5ECA8E}"/>
                </a:ext>
              </a:extLst>
            </p:cNvPr>
            <p:cNvSpPr/>
            <p:nvPr/>
          </p:nvSpPr>
          <p:spPr>
            <a:xfrm>
              <a:off x="80927" y="127014"/>
              <a:ext cx="12195324" cy="6858753"/>
            </a:xfrm>
            <a:prstGeom prst="rect">
              <a:avLst/>
            </a:prstGeom>
            <a:solidFill>
              <a:srgbClr val="0054A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pic>
          <p:nvPicPr>
            <p:cNvPr id="14342" name="Resim 5" descr="metin, küçük resim, vektör grafikler içeren bir resim&#10;&#10;Açıklama otomatik olarak oluşturuldu">
              <a:extLst>
                <a:ext uri="{FF2B5EF4-FFF2-40B4-BE49-F238E27FC236}">
                  <a16:creationId xmlns:a16="http://schemas.microsoft.com/office/drawing/2014/main" id="{DE95A280-9D47-44F9-BB2B-265A9E141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3352" y="5562565"/>
              <a:ext cx="2757719" cy="144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39" name="Metin kutusu 1">
            <a:extLst>
              <a:ext uri="{FF2B5EF4-FFF2-40B4-BE49-F238E27FC236}">
                <a16:creationId xmlns:a16="http://schemas.microsoft.com/office/drawing/2014/main" id="{5EB83FA1-2876-4E8F-ADE7-CBC14EC2EA70}"/>
              </a:ext>
            </a:extLst>
          </p:cNvPr>
          <p:cNvSpPr txBox="1">
            <a:spLocks noChangeArrowheads="1"/>
          </p:cNvSpPr>
          <p:nvPr/>
        </p:nvSpPr>
        <p:spPr bwMode="auto">
          <a:xfrm>
            <a:off x="3145597" y="906066"/>
            <a:ext cx="64389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tr-TR" altLang="tr-TR" sz="4400" b="1" dirty="0">
                <a:solidFill>
                  <a:schemeClr val="bg1"/>
                </a:solidFill>
              </a:rPr>
              <a:t>TEŞEKKÜRLER</a:t>
            </a:r>
          </a:p>
        </p:txBody>
      </p:sp>
      <p:sp>
        <p:nvSpPr>
          <p:cNvPr id="2" name="Metin kutusu 1">
            <a:extLst>
              <a:ext uri="{FF2B5EF4-FFF2-40B4-BE49-F238E27FC236}">
                <a16:creationId xmlns:a16="http://schemas.microsoft.com/office/drawing/2014/main" id="{124AC6B7-FDDC-4B66-BAFA-E800A3F14529}"/>
              </a:ext>
            </a:extLst>
          </p:cNvPr>
          <p:cNvSpPr txBox="1"/>
          <p:nvPr/>
        </p:nvSpPr>
        <p:spPr>
          <a:xfrm>
            <a:off x="162003" y="5672985"/>
            <a:ext cx="4260014" cy="1107996"/>
          </a:xfrm>
          <a:prstGeom prst="rect">
            <a:avLst/>
          </a:prstGeom>
          <a:noFill/>
        </p:spPr>
        <p:txBody>
          <a:bodyPr wrap="square" rtlCol="0">
            <a:spAutoFit/>
          </a:bodyPr>
          <a:lstStyle/>
          <a:p>
            <a:pPr>
              <a:lnSpc>
                <a:spcPct val="150000"/>
              </a:lnSpc>
            </a:pPr>
            <a:r>
              <a:rPr lang="tr-TR" sz="1600">
                <a:solidFill>
                  <a:schemeClr val="bg1"/>
                </a:solidFill>
                <a:latin typeface="Montserrat" panose="00000500000000000000" pitchFamily="2" charset="-94"/>
              </a:rPr>
              <a:t>Gemini Bilgi Teknolojileri A.Ş </a:t>
            </a:r>
          </a:p>
          <a:p>
            <a:pPr>
              <a:lnSpc>
                <a:spcPct val="150000"/>
              </a:lnSpc>
            </a:pPr>
            <a:r>
              <a:rPr lang="tr-TR" sz="1600">
                <a:solidFill>
                  <a:schemeClr val="bg1"/>
                </a:solidFill>
                <a:latin typeface="Montserrat" panose="00000500000000000000" pitchFamily="2" charset="-94"/>
              </a:rPr>
              <a:t>T: 0216 464 33 00 – 0 312 440 91 71 - 72</a:t>
            </a:r>
          </a:p>
          <a:p>
            <a:endParaRPr lang="tr-TR">
              <a:solidFill>
                <a:schemeClr val="bg1"/>
              </a:solidFill>
            </a:endParaRPr>
          </a:p>
        </p:txBody>
      </p:sp>
      <p:sp>
        <p:nvSpPr>
          <p:cNvPr id="10" name="Metin kutusu 1">
            <a:extLst>
              <a:ext uri="{FF2B5EF4-FFF2-40B4-BE49-F238E27FC236}">
                <a16:creationId xmlns:a16="http://schemas.microsoft.com/office/drawing/2014/main" id="{CC727EC1-28F0-62D8-A463-E7FAC58F4C89}"/>
              </a:ext>
            </a:extLst>
          </p:cNvPr>
          <p:cNvSpPr txBox="1">
            <a:spLocks noChangeArrowheads="1"/>
          </p:cNvSpPr>
          <p:nvPr/>
        </p:nvSpPr>
        <p:spPr bwMode="auto">
          <a:xfrm>
            <a:off x="3064574" y="2510675"/>
            <a:ext cx="64389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tr-TR" altLang="tr-TR" sz="6600" b="1" dirty="0">
                <a:solidFill>
                  <a:schemeClr val="bg1"/>
                </a:solidFill>
              </a:rPr>
              <a:t>Murat Doğan</a:t>
            </a:r>
          </a:p>
        </p:txBody>
      </p:sp>
      <p:sp>
        <p:nvSpPr>
          <p:cNvPr id="5" name="Metin kutusu 1">
            <a:extLst>
              <a:ext uri="{FF2B5EF4-FFF2-40B4-BE49-F238E27FC236}">
                <a16:creationId xmlns:a16="http://schemas.microsoft.com/office/drawing/2014/main" id="{707D6B6E-BF69-4DDB-130E-54D75607529E}"/>
              </a:ext>
            </a:extLst>
          </p:cNvPr>
          <p:cNvSpPr txBox="1">
            <a:spLocks noChangeArrowheads="1"/>
          </p:cNvSpPr>
          <p:nvPr/>
        </p:nvSpPr>
        <p:spPr bwMode="auto">
          <a:xfrm>
            <a:off x="3145597" y="3859060"/>
            <a:ext cx="64389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tr-TR" altLang="tr-TR" sz="3200" b="1" dirty="0">
                <a:solidFill>
                  <a:schemeClr val="bg1"/>
                </a:solidFill>
              </a:rPr>
              <a:t>Yazılım Hizmetleri Müdürü</a:t>
            </a:r>
          </a:p>
        </p:txBody>
      </p:sp>
    </p:spTree>
    <p:extLst>
      <p:ext uri="{BB962C8B-B14F-4D97-AF65-F5344CB8AC3E}">
        <p14:creationId xmlns:p14="http://schemas.microsoft.com/office/powerpoint/2010/main" val="103603718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ıldız Teknik Proje Sablonu  -  Uyumluluk Modu" id="{AA66CFEC-6F75-4BA0-945F-F1D9179AC0D7}" vid="{94E2F882-C9BC-46F3-B307-9B8E49EC67F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Belge" ma:contentTypeID="0x0101008D8FAB99C604A94BAAC1B76F50978DCF" ma:contentTypeVersion="14" ma:contentTypeDescription="Yeni belge oluşturun." ma:contentTypeScope="" ma:versionID="5ca2e59faded08deb1d1ed20e2c17a4f">
  <xsd:schema xmlns:xsd="http://www.w3.org/2001/XMLSchema" xmlns:xs="http://www.w3.org/2001/XMLSchema" xmlns:p="http://schemas.microsoft.com/office/2006/metadata/properties" xmlns:ns3="b72cab2e-6300-4a1f-9f81-ca2143c66136" xmlns:ns4="509c7574-e120-4bef-ae0a-75949c5aa673" targetNamespace="http://schemas.microsoft.com/office/2006/metadata/properties" ma:root="true" ma:fieldsID="9f25b0b5cb3bec226b31871cde4235ba" ns3:_="" ns4:_="">
    <xsd:import namespace="b72cab2e-6300-4a1f-9f81-ca2143c66136"/>
    <xsd:import namespace="509c7574-e120-4bef-ae0a-75949c5aa67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4:SharedWithUsers" minOccurs="0"/>
                <xsd:element ref="ns4:SharedWithDetails" minOccurs="0"/>
                <xsd:element ref="ns4:SharingHintHash"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cab2e-6300-4a1f-9f81-ca2143c6613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9c7574-e120-4bef-ae0a-75949c5aa673" elementFormDefault="qualified">
    <xsd:import namespace="http://schemas.microsoft.com/office/2006/documentManagement/types"/>
    <xsd:import namespace="http://schemas.microsoft.com/office/infopath/2007/PartnerControls"/>
    <xsd:element name="SharedWithUsers" ma:index="12" nillable="true" ma:displayName="Paylaşılanla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description="" ma:internalName="SharedWithDetails" ma:readOnly="true">
      <xsd:simpleType>
        <xsd:restriction base="dms:Note">
          <xsd:maxLength value="255"/>
        </xsd:restriction>
      </xsd:simpleType>
    </xsd:element>
    <xsd:element name="SharingHintHash" ma:index="14" nillable="true" ma:displayName="İpucu Paylaşımı Karması"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F15F04C-AB7A-4B64-9C49-7092A8112259}">
  <ds:schemaRefs>
    <ds:schemaRef ds:uri="http://schemas.microsoft.com/sharepoint/v3/contenttype/forms"/>
  </ds:schemaRefs>
</ds:datastoreItem>
</file>

<file path=customXml/itemProps2.xml><?xml version="1.0" encoding="utf-8"?>
<ds:datastoreItem xmlns:ds="http://schemas.openxmlformats.org/officeDocument/2006/customXml" ds:itemID="{8D25D6B3-DF3E-45D7-A1A9-3F07703F298B}">
  <ds:schemaRefs>
    <ds:schemaRef ds:uri="509c7574-e120-4bef-ae0a-75949c5aa673"/>
    <ds:schemaRef ds:uri="b72cab2e-6300-4a1f-9f81-ca2143c661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9303ACD-9780-44A2-9A98-36103CB09250}">
  <ds:schemaRefs>
    <ds:schemaRef ds:uri="509c7574-e120-4bef-ae0a-75949c5aa673"/>
    <ds:schemaRef ds:uri="b72cab2e-6300-4a1f-9f81-ca2143c6613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1028</TotalTime>
  <Words>1614</Words>
  <Application>Microsoft Office PowerPoint</Application>
  <PresentationFormat>Geniş ekran</PresentationFormat>
  <Paragraphs>259</Paragraphs>
  <Slides>36</Slides>
  <Notes>10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36</vt:i4>
      </vt:variant>
    </vt:vector>
  </HeadingPairs>
  <TitlesOfParts>
    <vt:vector size="46" baseType="lpstr">
      <vt:lpstr>Abadi</vt:lpstr>
      <vt:lpstr>Ad</vt:lpstr>
      <vt:lpstr>Arial</vt:lpstr>
      <vt:lpstr>Calibri</vt:lpstr>
      <vt:lpstr>Calibri Light</vt:lpstr>
      <vt:lpstr>Liberation Sans</vt:lpstr>
      <vt:lpstr>Montserrat</vt:lpstr>
      <vt:lpstr>Söhne</vt:lpstr>
      <vt:lpstr>trebuchet ms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Mumin Bir- Gemini Bilgi Teknolojileri AŞ.</dc:creator>
  <cp:lastModifiedBy>Murat DOĞAN- Gemini Bilgi Teknolojileri AŞ.</cp:lastModifiedBy>
  <cp:revision>99</cp:revision>
  <dcterms:created xsi:type="dcterms:W3CDTF">2021-09-29T19:57:46Z</dcterms:created>
  <dcterms:modified xsi:type="dcterms:W3CDTF">2023-09-29T07:13:39Z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0x0101008D8FAB99C604A94BAAC1B76F50978DCF</vt:lpwstr>
  </property>
</Properties>
</file>