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98" r:id="rId5"/>
    <p:sldId id="296" r:id="rId6"/>
    <p:sldId id="293" r:id="rId7"/>
    <p:sldId id="281" r:id="rId8"/>
    <p:sldId id="294" r:id="rId9"/>
    <p:sldId id="291" r:id="rId10"/>
    <p:sldId id="271" r:id="rId11"/>
    <p:sldId id="299" r:id="rId12"/>
    <p:sldId id="300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66BD07-3BE7-15B3-3110-A4D889A0363F}" name="Theresa Frickel" initials="TF" userId="S::theresa.frickel@mediengruppe-stein.de::3b7903e3-7fb6-4315-bb84-d61b8f0e4b6b" providerId="AD"/>
  <p188:author id="{8FFBC767-136B-D457-32D6-DDA501EFCB91}" name="Schneider, Anna Lisa" initials="SAL" userId="S::anna.schneider@mediengruppe-stein.de::feb1d6cf-fbce-4d3a-be55-355827b8622f" providerId="AD"/>
  <p188:author id="{D58E3BB3-2289-C696-CC1B-A65B88AF64E8}" name="Kehrmann, Christian" initials="KC" userId="S::christian.kehrmann@mediengruppe-stein.de::d077829b-693e-4409-95f4-18da5d3773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tableStyles" Target="tableStyles.xml" /><Relationship Id="rId3" Type="http://schemas.openxmlformats.org/officeDocument/2006/relationships/customXml" Target="../customXml/item3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theme" Target="theme/theme1.xml" /><Relationship Id="rId2" Type="http://schemas.openxmlformats.org/officeDocument/2006/relationships/customXml" Target="../customXml/item2.xml" /><Relationship Id="rId16" Type="http://schemas.openxmlformats.org/officeDocument/2006/relationships/viewProps" Target="viewProp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5" Type="http://schemas.openxmlformats.org/officeDocument/2006/relationships/slide" Target="slides/slide1.xml" /><Relationship Id="rId15" Type="http://schemas.openxmlformats.org/officeDocument/2006/relationships/presProps" Target="presProps.xml" /><Relationship Id="rId10" Type="http://schemas.openxmlformats.org/officeDocument/2006/relationships/slide" Target="slides/slide6.xml" /><Relationship Id="rId19" Type="http://schemas.microsoft.com/office/2018/10/relationships/authors" Target="author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35BF2-4B11-4C01-9133-E9482FAB4AB9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FCF4E-3ACC-4DA3-84EF-0A7B328F1B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8480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5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8.svg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jpe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8.svg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 /><Relationship Id="rId2" Type="http://schemas.openxmlformats.org/officeDocument/2006/relationships/image" Target="../media/image7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9.png" 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 /><Relationship Id="rId2" Type="http://schemas.openxmlformats.org/officeDocument/2006/relationships/image" Target="../media/image7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9.png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Master" Target="../slideMasters/slideMaster1.xml" 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0.png" /><Relationship Id="rId1" Type="http://schemas.openxmlformats.org/officeDocument/2006/relationships/slideMaster" Target="../slideMasters/slideMaster1.xml" 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9.png" 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9.png" 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9.png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DD1E3-2CB5-5E89-1D24-FC7CB7AF48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6060" y="5172639"/>
            <a:ext cx="6140215" cy="319712"/>
          </a:xfrm>
        </p:spPr>
        <p:txBody>
          <a:bodyPr anchor="t">
            <a:noAutofit/>
          </a:bodyPr>
          <a:lstStyle>
            <a:lvl1pPr algn="ctr">
              <a:defRPr sz="2400" b="1">
                <a:latin typeface="Overpass SemiBold" panose="00000700000000000000" pitchFamily="2" charset="0"/>
              </a:defRPr>
            </a:lvl1pPr>
          </a:lstStyle>
          <a:p>
            <a:r>
              <a:rPr lang="de-DE" sz="2400" b="1">
                <a:solidFill>
                  <a:srgbClr val="13022B"/>
                </a:solidFill>
                <a:latin typeface="Overpass" pitchFamily="2" charset="77"/>
              </a:rPr>
              <a:t>HIER STEHT EIN PPT-TITEL</a:t>
            </a:r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75B9F8-0779-C621-52D1-6880647357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03785" y="5706996"/>
            <a:ext cx="6140215" cy="293756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1400">
                <a:solidFill>
                  <a:srgbClr val="13022B"/>
                </a:solidFill>
                <a:latin typeface="Overpass Light" pitchFamily="2" charset="77"/>
              </a:rPr>
              <a:t>Hier steht eine Unterzeile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5B3FB3-C8BD-8E35-5502-6F9B2D7CF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010187"/>
            <a:ext cx="2743200" cy="346163"/>
          </a:xfrm>
        </p:spPr>
        <p:txBody>
          <a:bodyPr/>
          <a:lstStyle>
            <a:lvl1pPr algn="ctr">
              <a:defRPr/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88FA60-3FF9-FB48-EB9C-E3BC82DD5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3912160A-79A8-4264-2770-BFFEBF327FBF}"/>
              </a:ext>
            </a:extLst>
          </p:cNvPr>
          <p:cNvGrpSpPr/>
          <p:nvPr userDrawn="1"/>
        </p:nvGrpSpPr>
        <p:grpSpPr>
          <a:xfrm>
            <a:off x="2781701" y="5150226"/>
            <a:ext cx="6620718" cy="201705"/>
            <a:chOff x="860612" y="5432612"/>
            <a:chExt cx="5651140" cy="201707"/>
          </a:xfrm>
        </p:grpSpPr>
        <p:cxnSp>
          <p:nvCxnSpPr>
            <p:cNvPr id="9" name="Gerade Verbindung 15">
              <a:extLst>
                <a:ext uri="{FF2B5EF4-FFF2-40B4-BE49-F238E27FC236}">
                  <a16:creationId xmlns:a16="http://schemas.microsoft.com/office/drawing/2014/main" id="{2EF1C54D-902F-3CB1-4D18-3E32C88582D6}"/>
                </a:ext>
              </a:extLst>
            </p:cNvPr>
            <p:cNvCxnSpPr>
              <a:cxnSpLocks/>
            </p:cNvCxnSpPr>
            <p:nvPr/>
          </p:nvCxnSpPr>
          <p:spPr>
            <a:xfrm>
              <a:off x="1062318" y="5432612"/>
              <a:ext cx="5241005" cy="0"/>
            </a:xfrm>
            <a:prstGeom prst="line">
              <a:avLst/>
            </a:prstGeom>
            <a:ln w="12700">
              <a:solidFill>
                <a:srgbClr val="1302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20">
              <a:extLst>
                <a:ext uri="{FF2B5EF4-FFF2-40B4-BE49-F238E27FC236}">
                  <a16:creationId xmlns:a16="http://schemas.microsoft.com/office/drawing/2014/main" id="{6FE00031-842F-6BCE-0041-445F8C0B7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612" y="5432613"/>
              <a:ext cx="201706" cy="201705"/>
            </a:xfrm>
            <a:prstGeom prst="line">
              <a:avLst/>
            </a:prstGeom>
            <a:ln w="12700">
              <a:solidFill>
                <a:srgbClr val="13022B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26">
              <a:extLst>
                <a:ext uri="{FF2B5EF4-FFF2-40B4-BE49-F238E27FC236}">
                  <a16:creationId xmlns:a16="http://schemas.microsoft.com/office/drawing/2014/main" id="{11A5CA3C-DF07-DE86-461A-328EA91B4FB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03323" y="5432612"/>
              <a:ext cx="208429" cy="201707"/>
            </a:xfrm>
            <a:prstGeom prst="line">
              <a:avLst/>
            </a:prstGeom>
            <a:ln w="12700">
              <a:solidFill>
                <a:srgbClr val="13022B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84148B36-953C-0F3E-2940-FDEE20FD93EB}"/>
              </a:ext>
            </a:extLst>
          </p:cNvPr>
          <p:cNvGrpSpPr/>
          <p:nvPr userDrawn="1"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D2616184-AFB7-82CD-6E9F-F5ABFF16DF2E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90F9514D-E56D-B2D7-804A-A1D5B8EBB5A0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4F1A261B-6BEC-ABC1-E3B3-19196904E265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AD23996A-9B9A-6B3D-BD12-230E9C00F837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83BB373D-E884-9259-810F-384B1086FE3C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A758BA17-D298-2338-EA2A-C1DD94B55210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D45EE4F5-8DAF-BA3E-F141-E889D7144755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0A440944-18F2-0644-9FD6-CCE2C7731529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  <p:pic>
        <p:nvPicPr>
          <p:cNvPr id="21" name="Grafik 20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0A4E1ED9-5290-F187-3CEA-E93FBFD7F6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952" y="931858"/>
            <a:ext cx="6199880" cy="344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73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hrift, Grafiken, Logo enthält.">
            <a:extLst>
              <a:ext uri="{FF2B5EF4-FFF2-40B4-BE49-F238E27FC236}">
                <a16:creationId xmlns:a16="http://schemas.microsoft.com/office/drawing/2014/main" id="{8387719A-B31B-9840-6C46-8B8C596C77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53" y="1773214"/>
            <a:ext cx="4316893" cy="2395702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9C75B9F8-0779-C621-52D1-6880647357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0" y="3429000"/>
            <a:ext cx="3663022" cy="293756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z="1400">
                <a:solidFill>
                  <a:srgbClr val="13022B"/>
                </a:solidFill>
                <a:latin typeface="Overpass Light" pitchFamily="2" charset="77"/>
              </a:rPr>
              <a:t>Hier steht eine Unterzeile</a:t>
            </a:r>
            <a:endParaRPr lang="de-DE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84148B36-953C-0F3E-2940-FDEE20FD93EB}"/>
              </a:ext>
            </a:extLst>
          </p:cNvPr>
          <p:cNvGrpSpPr/>
          <p:nvPr userDrawn="1"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D2616184-AFB7-82CD-6E9F-F5ABFF16DF2E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90F9514D-E56D-B2D7-804A-A1D5B8EBB5A0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4F1A261B-6BEC-ABC1-E3B3-19196904E265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AD23996A-9B9A-6B3D-BD12-230E9C00F837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83BB373D-E884-9259-810F-384B1086FE3C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A758BA17-D298-2338-EA2A-C1DD94B55210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D45EE4F5-8DAF-BA3E-F141-E889D7144755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0A440944-18F2-0644-9FD6-CCE2C7731529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24C853F9-241B-AA46-CFB6-9F579143E599}"/>
              </a:ext>
            </a:extLst>
          </p:cNvPr>
          <p:cNvGrpSpPr/>
          <p:nvPr userDrawn="1"/>
        </p:nvGrpSpPr>
        <p:grpSpPr>
          <a:xfrm rot="16200000">
            <a:off x="2272164" y="2899522"/>
            <a:ext cx="4801364" cy="201706"/>
            <a:chOff x="1568248" y="5432613"/>
            <a:chExt cx="4098224" cy="201708"/>
          </a:xfrm>
        </p:grpSpPr>
        <p:cxnSp>
          <p:nvCxnSpPr>
            <p:cNvPr id="22" name="Gerade Verbindung 15">
              <a:extLst>
                <a:ext uri="{FF2B5EF4-FFF2-40B4-BE49-F238E27FC236}">
                  <a16:creationId xmlns:a16="http://schemas.microsoft.com/office/drawing/2014/main" id="{3FB8CC88-62E5-D24F-C260-A7B98B097900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613998" y="3588569"/>
              <a:ext cx="0" cy="3688088"/>
            </a:xfrm>
            <a:prstGeom prst="line">
              <a:avLst/>
            </a:prstGeom>
            <a:ln w="12700">
              <a:solidFill>
                <a:srgbClr val="1302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0">
              <a:extLst>
                <a:ext uri="{FF2B5EF4-FFF2-40B4-BE49-F238E27FC236}">
                  <a16:creationId xmlns:a16="http://schemas.microsoft.com/office/drawing/2014/main" id="{E68C8FDA-67D8-1878-A798-85B8DDBA58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8248" y="5432613"/>
              <a:ext cx="201706" cy="201705"/>
            </a:xfrm>
            <a:prstGeom prst="line">
              <a:avLst/>
            </a:prstGeom>
            <a:ln w="12700">
              <a:solidFill>
                <a:srgbClr val="13022B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6">
              <a:extLst>
                <a:ext uri="{FF2B5EF4-FFF2-40B4-BE49-F238E27FC236}">
                  <a16:creationId xmlns:a16="http://schemas.microsoft.com/office/drawing/2014/main" id="{1DF877C4-D164-A5A3-7677-3D58C6D666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58043" y="5432614"/>
              <a:ext cx="208429" cy="201707"/>
            </a:xfrm>
            <a:prstGeom prst="line">
              <a:avLst/>
            </a:prstGeom>
            <a:ln w="12700">
              <a:solidFill>
                <a:srgbClr val="13022B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itel 30">
            <a:extLst>
              <a:ext uri="{FF2B5EF4-FFF2-40B4-BE49-F238E27FC236}">
                <a16:creationId xmlns:a16="http://schemas.microsoft.com/office/drawing/2014/main" id="{CB8084DF-52C4-983E-0EF8-FE3705932B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8121" y="2012970"/>
            <a:ext cx="4543946" cy="1325563"/>
          </a:xfrm>
        </p:spPr>
        <p:txBody>
          <a:bodyPr anchor="t">
            <a:normAutofit/>
          </a:bodyPr>
          <a:lstStyle>
            <a:lvl1pPr>
              <a:defRPr sz="4000"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 PPT-TITEL</a:t>
            </a:r>
          </a:p>
        </p:txBody>
      </p:sp>
      <p:sp>
        <p:nvSpPr>
          <p:cNvPr id="33" name="Datumsplatzhalter 32">
            <a:extLst>
              <a:ext uri="{FF2B5EF4-FFF2-40B4-BE49-F238E27FC236}">
                <a16:creationId xmlns:a16="http://schemas.microsoft.com/office/drawing/2014/main" id="{4697CA3B-5B0D-A674-225A-A839195018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3722756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34" name="Fußzeilenplatzhalter 33">
            <a:extLst>
              <a:ext uri="{FF2B5EF4-FFF2-40B4-BE49-F238E27FC236}">
                <a16:creationId xmlns:a16="http://schemas.microsoft.com/office/drawing/2014/main" id="{5C9D8255-22CF-617C-C45D-8BA45A10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1" y="6356350"/>
            <a:ext cx="7513319" cy="365125"/>
          </a:xfrm>
        </p:spPr>
        <p:txBody>
          <a:bodyPr/>
          <a:lstStyle>
            <a:lvl1pPr algn="l">
              <a:defRPr/>
            </a:lvl1pPr>
          </a:lstStyle>
          <a:p>
            <a:endParaRPr lang="de-DE"/>
          </a:p>
        </p:txBody>
      </p:sp>
      <p:sp>
        <p:nvSpPr>
          <p:cNvPr id="35" name="Foliennummernplatzhalter 34">
            <a:extLst>
              <a:ext uri="{FF2B5EF4-FFF2-40B4-BE49-F238E27FC236}">
                <a16:creationId xmlns:a16="http://schemas.microsoft.com/office/drawing/2014/main" id="{61AF0C9F-14A1-A712-876F-0C19AE766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C597-97F2-4628-A61E-831E409AC01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033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081DE20A-838E-7B34-0AA7-AFAF0F705E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C0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C89B7F3-0D58-3964-FEA4-BF0DE5C5E521}"/>
              </a:ext>
            </a:extLst>
          </p:cNvPr>
          <p:cNvGrpSpPr/>
          <p:nvPr userDrawn="1"/>
        </p:nvGrpSpPr>
        <p:grpSpPr>
          <a:xfrm rot="10800000">
            <a:off x="-734872" y="-421557"/>
            <a:ext cx="12926871" cy="9997538"/>
            <a:chOff x="282101" y="-2101227"/>
            <a:chExt cx="12644768" cy="9779362"/>
          </a:xfrm>
        </p:grpSpPr>
        <p:sp>
          <p:nvSpPr>
            <p:cNvPr id="10" name="Dreieck 31">
              <a:extLst>
                <a:ext uri="{FF2B5EF4-FFF2-40B4-BE49-F238E27FC236}">
                  <a16:creationId xmlns:a16="http://schemas.microsoft.com/office/drawing/2014/main" id="{6C260DDA-E35A-E912-82D5-65A1E67E68F8}"/>
                </a:ext>
              </a:extLst>
            </p:cNvPr>
            <p:cNvSpPr/>
            <p:nvPr/>
          </p:nvSpPr>
          <p:spPr>
            <a:xfrm rot="5400000">
              <a:off x="-205579" y="1094453"/>
              <a:ext cx="7071362" cy="6096002"/>
            </a:xfrm>
            <a:prstGeom prst="triangle">
              <a:avLst/>
            </a:prstGeom>
            <a:solidFill>
              <a:schemeClr val="tx1">
                <a:alpha val="5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Dreieck 32">
              <a:extLst>
                <a:ext uri="{FF2B5EF4-FFF2-40B4-BE49-F238E27FC236}">
                  <a16:creationId xmlns:a16="http://schemas.microsoft.com/office/drawing/2014/main" id="{662418CC-02E8-33B0-3761-EC348C26619C}"/>
                </a:ext>
              </a:extLst>
            </p:cNvPr>
            <p:cNvSpPr/>
            <p:nvPr/>
          </p:nvSpPr>
          <p:spPr>
            <a:xfrm rot="16200000">
              <a:off x="4328159" y="3603484"/>
              <a:ext cx="3535680" cy="3048000"/>
            </a:xfrm>
            <a:prstGeom prst="triangle">
              <a:avLst/>
            </a:prstGeom>
            <a:solidFill>
              <a:schemeClr val="tx1">
                <a:alpha val="1486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Dreieck 33">
              <a:extLst>
                <a:ext uri="{FF2B5EF4-FFF2-40B4-BE49-F238E27FC236}">
                  <a16:creationId xmlns:a16="http://schemas.microsoft.com/office/drawing/2014/main" id="{2DA695D8-A4D3-5C4D-481F-135F1DB7E706}"/>
                </a:ext>
              </a:extLst>
            </p:cNvPr>
            <p:cNvSpPr/>
            <p:nvPr/>
          </p:nvSpPr>
          <p:spPr>
            <a:xfrm rot="5400000">
              <a:off x="7195447" y="-1676677"/>
              <a:ext cx="6155972" cy="5306872"/>
            </a:xfrm>
            <a:prstGeom prst="triangle">
              <a:avLst/>
            </a:prstGeom>
            <a:solidFill>
              <a:schemeClr val="tx1">
                <a:alpha val="528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Dreieck 34">
              <a:extLst>
                <a:ext uri="{FF2B5EF4-FFF2-40B4-BE49-F238E27FC236}">
                  <a16:creationId xmlns:a16="http://schemas.microsoft.com/office/drawing/2014/main" id="{AA441D21-5144-9FF5-2EED-9F79C0CF477B}"/>
                </a:ext>
              </a:extLst>
            </p:cNvPr>
            <p:cNvSpPr/>
            <p:nvPr/>
          </p:nvSpPr>
          <p:spPr>
            <a:xfrm rot="16200000">
              <a:off x="10546081" y="1520991"/>
              <a:ext cx="1767838" cy="1523998"/>
            </a:xfrm>
            <a:prstGeom prst="triangl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Dreieck 35">
              <a:extLst>
                <a:ext uri="{FF2B5EF4-FFF2-40B4-BE49-F238E27FC236}">
                  <a16:creationId xmlns:a16="http://schemas.microsoft.com/office/drawing/2014/main" id="{632A66D1-27B9-4026-8DA1-184BAADEF7E9}"/>
                </a:ext>
              </a:extLst>
            </p:cNvPr>
            <p:cNvSpPr/>
            <p:nvPr/>
          </p:nvSpPr>
          <p:spPr>
            <a:xfrm rot="5400000">
              <a:off x="7498079" y="4176666"/>
              <a:ext cx="1767838" cy="1523998"/>
            </a:xfrm>
            <a:prstGeom prst="triangle">
              <a:avLst/>
            </a:prstGeom>
            <a:solidFill>
              <a:schemeClr val="tx1">
                <a:alpha val="2512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28" name="Grafik 27">
            <a:extLst>
              <a:ext uri="{FF2B5EF4-FFF2-40B4-BE49-F238E27FC236}">
                <a16:creationId xmlns:a16="http://schemas.microsoft.com/office/drawing/2014/main" id="{49F98E93-D7FF-4F68-5476-D12187ADA6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22700" y="2171700"/>
            <a:ext cx="4546600" cy="251460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7910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081DE20A-838E-7B34-0AA7-AFAF0F705E18}"/>
              </a:ext>
            </a:extLst>
          </p:cNvPr>
          <p:cNvSpPr/>
          <p:nvPr userDrawn="1"/>
        </p:nvSpPr>
        <p:spPr>
          <a:xfrm>
            <a:off x="-16393" y="0"/>
            <a:ext cx="12192000" cy="6858000"/>
          </a:xfrm>
          <a:prstGeom prst="rect">
            <a:avLst/>
          </a:prstGeom>
          <a:solidFill>
            <a:srgbClr val="CC0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C89B7F3-0D58-3964-FEA4-BF0DE5C5E521}"/>
              </a:ext>
            </a:extLst>
          </p:cNvPr>
          <p:cNvGrpSpPr/>
          <p:nvPr userDrawn="1"/>
        </p:nvGrpSpPr>
        <p:grpSpPr>
          <a:xfrm rot="10800000">
            <a:off x="-734872" y="-421557"/>
            <a:ext cx="12926871" cy="9997538"/>
            <a:chOff x="282101" y="-2101227"/>
            <a:chExt cx="12644768" cy="9779362"/>
          </a:xfrm>
        </p:grpSpPr>
        <p:sp>
          <p:nvSpPr>
            <p:cNvPr id="10" name="Dreieck 31">
              <a:extLst>
                <a:ext uri="{FF2B5EF4-FFF2-40B4-BE49-F238E27FC236}">
                  <a16:creationId xmlns:a16="http://schemas.microsoft.com/office/drawing/2014/main" id="{6C260DDA-E35A-E912-82D5-65A1E67E68F8}"/>
                </a:ext>
              </a:extLst>
            </p:cNvPr>
            <p:cNvSpPr/>
            <p:nvPr/>
          </p:nvSpPr>
          <p:spPr>
            <a:xfrm rot="5400000">
              <a:off x="-205579" y="1094453"/>
              <a:ext cx="7071362" cy="6096002"/>
            </a:xfrm>
            <a:prstGeom prst="triangle">
              <a:avLst/>
            </a:prstGeom>
            <a:solidFill>
              <a:schemeClr val="tx1">
                <a:alpha val="5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Dreieck 32">
              <a:extLst>
                <a:ext uri="{FF2B5EF4-FFF2-40B4-BE49-F238E27FC236}">
                  <a16:creationId xmlns:a16="http://schemas.microsoft.com/office/drawing/2014/main" id="{662418CC-02E8-33B0-3761-EC348C26619C}"/>
                </a:ext>
              </a:extLst>
            </p:cNvPr>
            <p:cNvSpPr/>
            <p:nvPr/>
          </p:nvSpPr>
          <p:spPr>
            <a:xfrm rot="16200000">
              <a:off x="4328159" y="3603484"/>
              <a:ext cx="3535680" cy="3048000"/>
            </a:xfrm>
            <a:prstGeom prst="triangle">
              <a:avLst/>
            </a:prstGeom>
            <a:solidFill>
              <a:schemeClr val="tx1">
                <a:alpha val="1486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Dreieck 33">
              <a:extLst>
                <a:ext uri="{FF2B5EF4-FFF2-40B4-BE49-F238E27FC236}">
                  <a16:creationId xmlns:a16="http://schemas.microsoft.com/office/drawing/2014/main" id="{2DA695D8-A4D3-5C4D-481F-135F1DB7E706}"/>
                </a:ext>
              </a:extLst>
            </p:cNvPr>
            <p:cNvSpPr/>
            <p:nvPr/>
          </p:nvSpPr>
          <p:spPr>
            <a:xfrm rot="5400000">
              <a:off x="7195447" y="-1676677"/>
              <a:ext cx="6155972" cy="5306872"/>
            </a:xfrm>
            <a:prstGeom prst="triangle">
              <a:avLst/>
            </a:prstGeom>
            <a:solidFill>
              <a:schemeClr val="tx1">
                <a:alpha val="528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Dreieck 34">
              <a:extLst>
                <a:ext uri="{FF2B5EF4-FFF2-40B4-BE49-F238E27FC236}">
                  <a16:creationId xmlns:a16="http://schemas.microsoft.com/office/drawing/2014/main" id="{AA441D21-5144-9FF5-2EED-9F79C0CF477B}"/>
                </a:ext>
              </a:extLst>
            </p:cNvPr>
            <p:cNvSpPr/>
            <p:nvPr/>
          </p:nvSpPr>
          <p:spPr>
            <a:xfrm rot="16200000">
              <a:off x="10546081" y="1520991"/>
              <a:ext cx="1767838" cy="1523998"/>
            </a:xfrm>
            <a:prstGeom prst="triangl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Dreieck 35">
              <a:extLst>
                <a:ext uri="{FF2B5EF4-FFF2-40B4-BE49-F238E27FC236}">
                  <a16:creationId xmlns:a16="http://schemas.microsoft.com/office/drawing/2014/main" id="{632A66D1-27B9-4026-8DA1-184BAADEF7E9}"/>
                </a:ext>
              </a:extLst>
            </p:cNvPr>
            <p:cNvSpPr/>
            <p:nvPr/>
          </p:nvSpPr>
          <p:spPr>
            <a:xfrm rot="5400000">
              <a:off x="7498079" y="4176666"/>
              <a:ext cx="1767838" cy="1523998"/>
            </a:xfrm>
            <a:prstGeom prst="triangle">
              <a:avLst/>
            </a:prstGeom>
            <a:solidFill>
              <a:schemeClr val="tx1">
                <a:alpha val="2512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8EFB6-D408-C44A-B2AB-AB1847BCB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2196" y="2734729"/>
            <a:ext cx="10515600" cy="1807278"/>
          </a:xfrm>
        </p:spPr>
        <p:txBody>
          <a:bodyPr>
            <a:noAutofit/>
          </a:bodyPr>
          <a:lstStyle>
            <a:lvl1pPr>
              <a:defRPr sz="60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852196" y="2134548"/>
            <a:ext cx="409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>
                <a:solidFill>
                  <a:schemeClr val="bg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</p:spTree>
    <p:extLst>
      <p:ext uri="{BB962C8B-B14F-4D97-AF65-F5344CB8AC3E}">
        <p14:creationId xmlns:p14="http://schemas.microsoft.com/office/powerpoint/2010/main" val="1716333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foli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8EFB6-D408-C44A-B2AB-AB1847BCB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557"/>
            <a:ext cx="5889426" cy="1807278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838200" y="519488"/>
            <a:ext cx="409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>
                <a:solidFill>
                  <a:schemeClr val="bg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</p:spTree>
    <p:extLst>
      <p:ext uri="{BB962C8B-B14F-4D97-AF65-F5344CB8AC3E}">
        <p14:creationId xmlns:p14="http://schemas.microsoft.com/office/powerpoint/2010/main" val="3743877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foli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8EFB6-D408-C44A-B2AB-AB1847BCB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557"/>
            <a:ext cx="5889426" cy="1807278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838200" y="519488"/>
            <a:ext cx="409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>
                <a:solidFill>
                  <a:schemeClr val="bg1"/>
                </a:solidFill>
                <a:latin typeface="Overpass SemiBold" panose="00000700000000000000" pitchFamily="2" charset="0"/>
              </a:rPr>
              <a:t>MEDIENGRUPPE STEIN</a:t>
            </a:r>
          </a:p>
        </p:txBody>
      </p:sp>
    </p:spTree>
    <p:extLst>
      <p:ext uri="{BB962C8B-B14F-4D97-AF65-F5344CB8AC3E}">
        <p14:creationId xmlns:p14="http://schemas.microsoft.com/office/powerpoint/2010/main" val="3647712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foli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8EFB6-D408-C44A-B2AB-AB1847BCB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853720"/>
            <a:ext cx="5889426" cy="1807278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6096000" y="408651"/>
            <a:ext cx="409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>
                <a:solidFill>
                  <a:schemeClr val="tx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</p:spTree>
    <p:extLst>
      <p:ext uri="{BB962C8B-B14F-4D97-AF65-F5344CB8AC3E}">
        <p14:creationId xmlns:p14="http://schemas.microsoft.com/office/powerpoint/2010/main" val="1015594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foli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1BC7BA2-5B97-B0F8-A69C-57A4A134EF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853720"/>
            <a:ext cx="5889426" cy="1807278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E32FFAF-B81B-6020-23C3-8D4FF75C56B1}"/>
              </a:ext>
            </a:extLst>
          </p:cNvPr>
          <p:cNvSpPr txBox="1"/>
          <p:nvPr userDrawn="1"/>
        </p:nvSpPr>
        <p:spPr>
          <a:xfrm>
            <a:off x="6096000" y="408651"/>
            <a:ext cx="409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>
                <a:solidFill>
                  <a:schemeClr val="bg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</p:spTree>
    <p:extLst>
      <p:ext uri="{BB962C8B-B14F-4D97-AF65-F5344CB8AC3E}">
        <p14:creationId xmlns:p14="http://schemas.microsoft.com/office/powerpoint/2010/main" val="3893642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9531263-ABB5-A8B5-AA98-1B267679CAEB}"/>
              </a:ext>
            </a:extLst>
          </p:cNvPr>
          <p:cNvSpPr/>
          <p:nvPr userDrawn="1"/>
        </p:nvSpPr>
        <p:spPr>
          <a:xfrm>
            <a:off x="0" y="6804211"/>
            <a:ext cx="12192000" cy="107578"/>
          </a:xfrm>
          <a:prstGeom prst="rect">
            <a:avLst/>
          </a:prstGeom>
          <a:solidFill>
            <a:srgbClr val="CC0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2DCEAA6-6922-02DC-0B85-26265BEBF64E}"/>
              </a:ext>
            </a:extLst>
          </p:cNvPr>
          <p:cNvSpPr/>
          <p:nvPr userDrawn="1"/>
        </p:nvSpPr>
        <p:spPr>
          <a:xfrm>
            <a:off x="0" y="0"/>
            <a:ext cx="469039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DA5703B-EA87-75CA-2FB3-CACE5EBCFC62}"/>
              </a:ext>
            </a:extLst>
          </p:cNvPr>
          <p:cNvGrpSpPr/>
          <p:nvPr userDrawn="1"/>
        </p:nvGrpSpPr>
        <p:grpSpPr>
          <a:xfrm rot="10800000">
            <a:off x="-734872" y="-421557"/>
            <a:ext cx="12926871" cy="9997538"/>
            <a:chOff x="282101" y="-2101227"/>
            <a:chExt cx="12644768" cy="9779362"/>
          </a:xfrm>
        </p:grpSpPr>
        <p:sp>
          <p:nvSpPr>
            <p:cNvPr id="10" name="Dreieck 31">
              <a:extLst>
                <a:ext uri="{FF2B5EF4-FFF2-40B4-BE49-F238E27FC236}">
                  <a16:creationId xmlns:a16="http://schemas.microsoft.com/office/drawing/2014/main" id="{85711256-C383-6A3C-D76E-884116D51D6A}"/>
                </a:ext>
              </a:extLst>
            </p:cNvPr>
            <p:cNvSpPr/>
            <p:nvPr/>
          </p:nvSpPr>
          <p:spPr>
            <a:xfrm rot="5400000">
              <a:off x="-205579" y="1094453"/>
              <a:ext cx="7071362" cy="6096002"/>
            </a:xfrm>
            <a:prstGeom prst="triangle">
              <a:avLst/>
            </a:prstGeom>
            <a:solidFill>
              <a:schemeClr val="tx1">
                <a:alpha val="5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Dreieck 32">
              <a:extLst>
                <a:ext uri="{FF2B5EF4-FFF2-40B4-BE49-F238E27FC236}">
                  <a16:creationId xmlns:a16="http://schemas.microsoft.com/office/drawing/2014/main" id="{4FDC4A41-3100-D9BF-EFCA-EA7D1D37185B}"/>
                </a:ext>
              </a:extLst>
            </p:cNvPr>
            <p:cNvSpPr/>
            <p:nvPr/>
          </p:nvSpPr>
          <p:spPr>
            <a:xfrm rot="16200000">
              <a:off x="4328159" y="3603484"/>
              <a:ext cx="3535680" cy="3048000"/>
            </a:xfrm>
            <a:prstGeom prst="triangle">
              <a:avLst/>
            </a:prstGeom>
            <a:solidFill>
              <a:schemeClr val="tx1">
                <a:alpha val="1486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Dreieck 33">
              <a:extLst>
                <a:ext uri="{FF2B5EF4-FFF2-40B4-BE49-F238E27FC236}">
                  <a16:creationId xmlns:a16="http://schemas.microsoft.com/office/drawing/2014/main" id="{19CA6437-A638-1D2E-1ABE-32394BC15338}"/>
                </a:ext>
              </a:extLst>
            </p:cNvPr>
            <p:cNvSpPr/>
            <p:nvPr/>
          </p:nvSpPr>
          <p:spPr>
            <a:xfrm rot="5400000">
              <a:off x="7195447" y="-1676677"/>
              <a:ext cx="6155972" cy="5306872"/>
            </a:xfrm>
            <a:prstGeom prst="triangle">
              <a:avLst/>
            </a:prstGeom>
            <a:solidFill>
              <a:schemeClr val="tx1">
                <a:alpha val="528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34">
              <a:extLst>
                <a:ext uri="{FF2B5EF4-FFF2-40B4-BE49-F238E27FC236}">
                  <a16:creationId xmlns:a16="http://schemas.microsoft.com/office/drawing/2014/main" id="{F8EEDF52-2C95-6ADC-68B0-28BE1612BBF9}"/>
                </a:ext>
              </a:extLst>
            </p:cNvPr>
            <p:cNvSpPr/>
            <p:nvPr/>
          </p:nvSpPr>
          <p:spPr>
            <a:xfrm rot="16200000">
              <a:off x="10546081" y="1520991"/>
              <a:ext cx="1767838" cy="1523998"/>
            </a:xfrm>
            <a:prstGeom prst="triangl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Dreieck 35">
              <a:extLst>
                <a:ext uri="{FF2B5EF4-FFF2-40B4-BE49-F238E27FC236}">
                  <a16:creationId xmlns:a16="http://schemas.microsoft.com/office/drawing/2014/main" id="{B428EF45-DD32-6082-03CE-077D86538D84}"/>
                </a:ext>
              </a:extLst>
            </p:cNvPr>
            <p:cNvSpPr/>
            <p:nvPr/>
          </p:nvSpPr>
          <p:spPr>
            <a:xfrm rot="5400000">
              <a:off x="7498079" y="4176666"/>
              <a:ext cx="1767838" cy="1523998"/>
            </a:xfrm>
            <a:prstGeom prst="triangle">
              <a:avLst/>
            </a:prstGeom>
            <a:solidFill>
              <a:schemeClr val="tx1">
                <a:alpha val="2512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3067F6AD-AF88-041E-86A2-06490DAA34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 r="3307"/>
          <a:stretch/>
        </p:blipFill>
        <p:spPr>
          <a:xfrm>
            <a:off x="4690393" y="-53789"/>
            <a:ext cx="7501606" cy="685800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0981" y="6368146"/>
            <a:ext cx="389543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1099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8EFB6-D408-C44A-B2AB-AB1847BCB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557"/>
            <a:ext cx="3004127" cy="2318112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838200" y="519488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bg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</p:spTree>
    <p:extLst>
      <p:ext uri="{BB962C8B-B14F-4D97-AF65-F5344CB8AC3E}">
        <p14:creationId xmlns:p14="http://schemas.microsoft.com/office/powerpoint/2010/main" val="3124813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9531263-ABB5-A8B5-AA98-1B267679CAEB}"/>
              </a:ext>
            </a:extLst>
          </p:cNvPr>
          <p:cNvSpPr/>
          <p:nvPr userDrawn="1"/>
        </p:nvSpPr>
        <p:spPr>
          <a:xfrm>
            <a:off x="0" y="6804211"/>
            <a:ext cx="12192000" cy="107578"/>
          </a:xfrm>
          <a:prstGeom prst="rect">
            <a:avLst/>
          </a:prstGeom>
          <a:solidFill>
            <a:srgbClr val="CC0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2DCEAA6-6922-02DC-0B85-26265BEBF64E}"/>
              </a:ext>
            </a:extLst>
          </p:cNvPr>
          <p:cNvSpPr/>
          <p:nvPr userDrawn="1"/>
        </p:nvSpPr>
        <p:spPr>
          <a:xfrm>
            <a:off x="0" y="0"/>
            <a:ext cx="469039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DA5703B-EA87-75CA-2FB3-CACE5EBCFC62}"/>
              </a:ext>
            </a:extLst>
          </p:cNvPr>
          <p:cNvGrpSpPr/>
          <p:nvPr userDrawn="1"/>
        </p:nvGrpSpPr>
        <p:grpSpPr>
          <a:xfrm rot="10800000">
            <a:off x="-734872" y="-421557"/>
            <a:ext cx="12926871" cy="9997538"/>
            <a:chOff x="282101" y="-2101227"/>
            <a:chExt cx="12644768" cy="9779362"/>
          </a:xfrm>
        </p:grpSpPr>
        <p:sp>
          <p:nvSpPr>
            <p:cNvPr id="10" name="Dreieck 31">
              <a:extLst>
                <a:ext uri="{FF2B5EF4-FFF2-40B4-BE49-F238E27FC236}">
                  <a16:creationId xmlns:a16="http://schemas.microsoft.com/office/drawing/2014/main" id="{85711256-C383-6A3C-D76E-884116D51D6A}"/>
                </a:ext>
              </a:extLst>
            </p:cNvPr>
            <p:cNvSpPr/>
            <p:nvPr/>
          </p:nvSpPr>
          <p:spPr>
            <a:xfrm rot="5400000">
              <a:off x="-205579" y="1094453"/>
              <a:ext cx="7071362" cy="6096002"/>
            </a:xfrm>
            <a:prstGeom prst="triangle">
              <a:avLst/>
            </a:prstGeom>
            <a:solidFill>
              <a:schemeClr val="tx1">
                <a:alpha val="5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Dreieck 32">
              <a:extLst>
                <a:ext uri="{FF2B5EF4-FFF2-40B4-BE49-F238E27FC236}">
                  <a16:creationId xmlns:a16="http://schemas.microsoft.com/office/drawing/2014/main" id="{4FDC4A41-3100-D9BF-EFCA-EA7D1D37185B}"/>
                </a:ext>
              </a:extLst>
            </p:cNvPr>
            <p:cNvSpPr/>
            <p:nvPr/>
          </p:nvSpPr>
          <p:spPr>
            <a:xfrm rot="16200000">
              <a:off x="4328159" y="3603484"/>
              <a:ext cx="3535680" cy="3048000"/>
            </a:xfrm>
            <a:prstGeom prst="triangle">
              <a:avLst/>
            </a:prstGeom>
            <a:solidFill>
              <a:schemeClr val="tx1">
                <a:alpha val="1486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Dreieck 33">
              <a:extLst>
                <a:ext uri="{FF2B5EF4-FFF2-40B4-BE49-F238E27FC236}">
                  <a16:creationId xmlns:a16="http://schemas.microsoft.com/office/drawing/2014/main" id="{19CA6437-A638-1D2E-1ABE-32394BC15338}"/>
                </a:ext>
              </a:extLst>
            </p:cNvPr>
            <p:cNvSpPr/>
            <p:nvPr/>
          </p:nvSpPr>
          <p:spPr>
            <a:xfrm rot="5400000">
              <a:off x="7195447" y="-1676677"/>
              <a:ext cx="6155972" cy="5306872"/>
            </a:xfrm>
            <a:prstGeom prst="triangle">
              <a:avLst/>
            </a:prstGeom>
            <a:solidFill>
              <a:schemeClr val="tx1">
                <a:alpha val="528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34">
              <a:extLst>
                <a:ext uri="{FF2B5EF4-FFF2-40B4-BE49-F238E27FC236}">
                  <a16:creationId xmlns:a16="http://schemas.microsoft.com/office/drawing/2014/main" id="{F8EEDF52-2C95-6ADC-68B0-28BE1612BBF9}"/>
                </a:ext>
              </a:extLst>
            </p:cNvPr>
            <p:cNvSpPr/>
            <p:nvPr/>
          </p:nvSpPr>
          <p:spPr>
            <a:xfrm rot="16200000">
              <a:off x="10546081" y="1520991"/>
              <a:ext cx="1767838" cy="1523998"/>
            </a:xfrm>
            <a:prstGeom prst="triangl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Dreieck 35">
              <a:extLst>
                <a:ext uri="{FF2B5EF4-FFF2-40B4-BE49-F238E27FC236}">
                  <a16:creationId xmlns:a16="http://schemas.microsoft.com/office/drawing/2014/main" id="{B428EF45-DD32-6082-03CE-077D86538D84}"/>
                </a:ext>
              </a:extLst>
            </p:cNvPr>
            <p:cNvSpPr/>
            <p:nvPr/>
          </p:nvSpPr>
          <p:spPr>
            <a:xfrm rot="5400000">
              <a:off x="7498079" y="4176666"/>
              <a:ext cx="1767838" cy="1523998"/>
            </a:xfrm>
            <a:prstGeom prst="triangle">
              <a:avLst/>
            </a:prstGeom>
            <a:solidFill>
              <a:schemeClr val="tx1">
                <a:alpha val="2512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6" name="Grafik 15" descr="Ein Bild, das Person, Tisch, Esstisch enthält.&#10;&#10;Automatisch generierte Beschreibung">
            <a:extLst>
              <a:ext uri="{FF2B5EF4-FFF2-40B4-BE49-F238E27FC236}">
                <a16:creationId xmlns:a16="http://schemas.microsoft.com/office/drawing/2014/main" id="{3067F6AD-AF88-041E-86A2-06490DAA34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7"/>
          <a:stretch/>
        </p:blipFill>
        <p:spPr>
          <a:xfrm>
            <a:off x="4690393" y="-53789"/>
            <a:ext cx="7501606" cy="685800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0981" y="6368146"/>
            <a:ext cx="389543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1099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8EFB6-D408-C44A-B2AB-AB1847BCB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557"/>
            <a:ext cx="3004127" cy="2318112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838200" y="519488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bg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</p:spTree>
    <p:extLst>
      <p:ext uri="{BB962C8B-B14F-4D97-AF65-F5344CB8AC3E}">
        <p14:creationId xmlns:p14="http://schemas.microsoft.com/office/powerpoint/2010/main" val="652809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9531263-ABB5-A8B5-AA98-1B267679CAEB}"/>
              </a:ext>
            </a:extLst>
          </p:cNvPr>
          <p:cNvSpPr/>
          <p:nvPr userDrawn="1"/>
        </p:nvSpPr>
        <p:spPr>
          <a:xfrm>
            <a:off x="0" y="6804211"/>
            <a:ext cx="12192000" cy="107578"/>
          </a:xfrm>
          <a:prstGeom prst="rect">
            <a:avLst/>
          </a:prstGeom>
          <a:solidFill>
            <a:srgbClr val="CC0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2DCEAA6-6922-02DC-0B85-26265BEBF64E}"/>
              </a:ext>
            </a:extLst>
          </p:cNvPr>
          <p:cNvSpPr/>
          <p:nvPr userDrawn="1"/>
        </p:nvSpPr>
        <p:spPr>
          <a:xfrm>
            <a:off x="0" y="0"/>
            <a:ext cx="469039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DA5703B-EA87-75CA-2FB3-CACE5EBCFC62}"/>
              </a:ext>
            </a:extLst>
          </p:cNvPr>
          <p:cNvGrpSpPr/>
          <p:nvPr userDrawn="1"/>
        </p:nvGrpSpPr>
        <p:grpSpPr>
          <a:xfrm rot="10800000">
            <a:off x="-734872" y="-421557"/>
            <a:ext cx="12926871" cy="9997538"/>
            <a:chOff x="282101" y="-2101227"/>
            <a:chExt cx="12644768" cy="9779362"/>
          </a:xfrm>
        </p:grpSpPr>
        <p:sp>
          <p:nvSpPr>
            <p:cNvPr id="10" name="Dreieck 31">
              <a:extLst>
                <a:ext uri="{FF2B5EF4-FFF2-40B4-BE49-F238E27FC236}">
                  <a16:creationId xmlns:a16="http://schemas.microsoft.com/office/drawing/2014/main" id="{85711256-C383-6A3C-D76E-884116D51D6A}"/>
                </a:ext>
              </a:extLst>
            </p:cNvPr>
            <p:cNvSpPr/>
            <p:nvPr/>
          </p:nvSpPr>
          <p:spPr>
            <a:xfrm rot="5400000">
              <a:off x="-205579" y="1094453"/>
              <a:ext cx="7071362" cy="6096002"/>
            </a:xfrm>
            <a:prstGeom prst="triangle">
              <a:avLst/>
            </a:prstGeom>
            <a:solidFill>
              <a:schemeClr val="tx1">
                <a:alpha val="5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Dreieck 32">
              <a:extLst>
                <a:ext uri="{FF2B5EF4-FFF2-40B4-BE49-F238E27FC236}">
                  <a16:creationId xmlns:a16="http://schemas.microsoft.com/office/drawing/2014/main" id="{4FDC4A41-3100-D9BF-EFCA-EA7D1D37185B}"/>
                </a:ext>
              </a:extLst>
            </p:cNvPr>
            <p:cNvSpPr/>
            <p:nvPr/>
          </p:nvSpPr>
          <p:spPr>
            <a:xfrm rot="16200000">
              <a:off x="4328159" y="3603484"/>
              <a:ext cx="3535680" cy="3048000"/>
            </a:xfrm>
            <a:prstGeom prst="triangle">
              <a:avLst/>
            </a:prstGeom>
            <a:solidFill>
              <a:schemeClr val="tx1">
                <a:alpha val="1486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Dreieck 33">
              <a:extLst>
                <a:ext uri="{FF2B5EF4-FFF2-40B4-BE49-F238E27FC236}">
                  <a16:creationId xmlns:a16="http://schemas.microsoft.com/office/drawing/2014/main" id="{19CA6437-A638-1D2E-1ABE-32394BC15338}"/>
                </a:ext>
              </a:extLst>
            </p:cNvPr>
            <p:cNvSpPr/>
            <p:nvPr/>
          </p:nvSpPr>
          <p:spPr>
            <a:xfrm rot="5400000">
              <a:off x="7195447" y="-1676677"/>
              <a:ext cx="6155972" cy="5306872"/>
            </a:xfrm>
            <a:prstGeom prst="triangle">
              <a:avLst/>
            </a:prstGeom>
            <a:solidFill>
              <a:schemeClr val="tx1">
                <a:alpha val="528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34">
              <a:extLst>
                <a:ext uri="{FF2B5EF4-FFF2-40B4-BE49-F238E27FC236}">
                  <a16:creationId xmlns:a16="http://schemas.microsoft.com/office/drawing/2014/main" id="{F8EEDF52-2C95-6ADC-68B0-28BE1612BBF9}"/>
                </a:ext>
              </a:extLst>
            </p:cNvPr>
            <p:cNvSpPr/>
            <p:nvPr/>
          </p:nvSpPr>
          <p:spPr>
            <a:xfrm rot="16200000">
              <a:off x="10546081" y="1520991"/>
              <a:ext cx="1767838" cy="1523998"/>
            </a:xfrm>
            <a:prstGeom prst="triangl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Dreieck 35">
              <a:extLst>
                <a:ext uri="{FF2B5EF4-FFF2-40B4-BE49-F238E27FC236}">
                  <a16:creationId xmlns:a16="http://schemas.microsoft.com/office/drawing/2014/main" id="{B428EF45-DD32-6082-03CE-077D86538D84}"/>
                </a:ext>
              </a:extLst>
            </p:cNvPr>
            <p:cNvSpPr/>
            <p:nvPr/>
          </p:nvSpPr>
          <p:spPr>
            <a:xfrm rot="5400000">
              <a:off x="7498079" y="4176666"/>
              <a:ext cx="1767838" cy="1523998"/>
            </a:xfrm>
            <a:prstGeom prst="triangle">
              <a:avLst/>
            </a:prstGeom>
            <a:solidFill>
              <a:schemeClr val="tx1">
                <a:alpha val="2512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3067F6AD-AF88-041E-86A2-06490DAA34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 r="3307"/>
          <a:stretch/>
        </p:blipFill>
        <p:spPr>
          <a:xfrm>
            <a:off x="4690393" y="-53789"/>
            <a:ext cx="7501606" cy="685800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0981" y="6368146"/>
            <a:ext cx="389543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1099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8EFB6-D408-C44A-B2AB-AB1847BCB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557"/>
            <a:ext cx="3512127" cy="77035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838200" y="519488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bg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C3D48F1A-DFE2-83C3-C2D5-647529DB7B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1913140"/>
            <a:ext cx="3512127" cy="40844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 Blindtext ohne inhaltliche Bedeutung …</a:t>
            </a:r>
          </a:p>
          <a:p>
            <a:pPr lvl="0"/>
            <a:endParaRPr lang="de-DE">
              <a:solidFill>
                <a:schemeClr val="bg1"/>
              </a:solidFill>
              <a:latin typeface="Overpass Light" pitchFamily="2" charset="77"/>
            </a:endParaRPr>
          </a:p>
          <a:p>
            <a:pPr marL="285750" indent="-285750">
              <a:buSzPct val="12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  <a:p>
            <a:pPr marL="285750" indent="-285750">
              <a:buSzPct val="12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</p:txBody>
      </p:sp>
    </p:spTree>
    <p:extLst>
      <p:ext uri="{BB962C8B-B14F-4D97-AF65-F5344CB8AC3E}">
        <p14:creationId xmlns:p14="http://schemas.microsoft.com/office/powerpoint/2010/main" val="360608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9531263-ABB5-A8B5-AA98-1B267679CAEB}"/>
              </a:ext>
            </a:extLst>
          </p:cNvPr>
          <p:cNvSpPr/>
          <p:nvPr userDrawn="1"/>
        </p:nvSpPr>
        <p:spPr>
          <a:xfrm>
            <a:off x="0" y="6804211"/>
            <a:ext cx="12192000" cy="107578"/>
          </a:xfrm>
          <a:prstGeom prst="rect">
            <a:avLst/>
          </a:prstGeom>
          <a:solidFill>
            <a:srgbClr val="CC0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2DCEAA6-6922-02DC-0B85-26265BEBF64E}"/>
              </a:ext>
            </a:extLst>
          </p:cNvPr>
          <p:cNvSpPr/>
          <p:nvPr userDrawn="1"/>
        </p:nvSpPr>
        <p:spPr>
          <a:xfrm>
            <a:off x="0" y="0"/>
            <a:ext cx="469039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DA5703B-EA87-75CA-2FB3-CACE5EBCFC62}"/>
              </a:ext>
            </a:extLst>
          </p:cNvPr>
          <p:cNvGrpSpPr/>
          <p:nvPr userDrawn="1"/>
        </p:nvGrpSpPr>
        <p:grpSpPr>
          <a:xfrm rot="10800000">
            <a:off x="-734872" y="-421557"/>
            <a:ext cx="12926871" cy="9997538"/>
            <a:chOff x="282101" y="-2101227"/>
            <a:chExt cx="12644768" cy="9779362"/>
          </a:xfrm>
        </p:grpSpPr>
        <p:sp>
          <p:nvSpPr>
            <p:cNvPr id="10" name="Dreieck 31">
              <a:extLst>
                <a:ext uri="{FF2B5EF4-FFF2-40B4-BE49-F238E27FC236}">
                  <a16:creationId xmlns:a16="http://schemas.microsoft.com/office/drawing/2014/main" id="{85711256-C383-6A3C-D76E-884116D51D6A}"/>
                </a:ext>
              </a:extLst>
            </p:cNvPr>
            <p:cNvSpPr/>
            <p:nvPr/>
          </p:nvSpPr>
          <p:spPr>
            <a:xfrm rot="5400000">
              <a:off x="-205579" y="1094453"/>
              <a:ext cx="7071362" cy="6096002"/>
            </a:xfrm>
            <a:prstGeom prst="triangle">
              <a:avLst/>
            </a:prstGeom>
            <a:solidFill>
              <a:schemeClr val="tx1">
                <a:alpha val="5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Dreieck 32">
              <a:extLst>
                <a:ext uri="{FF2B5EF4-FFF2-40B4-BE49-F238E27FC236}">
                  <a16:creationId xmlns:a16="http://schemas.microsoft.com/office/drawing/2014/main" id="{4FDC4A41-3100-D9BF-EFCA-EA7D1D37185B}"/>
                </a:ext>
              </a:extLst>
            </p:cNvPr>
            <p:cNvSpPr/>
            <p:nvPr/>
          </p:nvSpPr>
          <p:spPr>
            <a:xfrm rot="16200000">
              <a:off x="4328159" y="3603484"/>
              <a:ext cx="3535680" cy="3048000"/>
            </a:xfrm>
            <a:prstGeom prst="triangle">
              <a:avLst/>
            </a:prstGeom>
            <a:solidFill>
              <a:schemeClr val="tx1">
                <a:alpha val="1486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Dreieck 33">
              <a:extLst>
                <a:ext uri="{FF2B5EF4-FFF2-40B4-BE49-F238E27FC236}">
                  <a16:creationId xmlns:a16="http://schemas.microsoft.com/office/drawing/2014/main" id="{19CA6437-A638-1D2E-1ABE-32394BC15338}"/>
                </a:ext>
              </a:extLst>
            </p:cNvPr>
            <p:cNvSpPr/>
            <p:nvPr/>
          </p:nvSpPr>
          <p:spPr>
            <a:xfrm rot="5400000">
              <a:off x="7195447" y="-1676677"/>
              <a:ext cx="6155972" cy="5306872"/>
            </a:xfrm>
            <a:prstGeom prst="triangle">
              <a:avLst/>
            </a:prstGeom>
            <a:solidFill>
              <a:schemeClr val="tx1">
                <a:alpha val="528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34">
              <a:extLst>
                <a:ext uri="{FF2B5EF4-FFF2-40B4-BE49-F238E27FC236}">
                  <a16:creationId xmlns:a16="http://schemas.microsoft.com/office/drawing/2014/main" id="{F8EEDF52-2C95-6ADC-68B0-28BE1612BBF9}"/>
                </a:ext>
              </a:extLst>
            </p:cNvPr>
            <p:cNvSpPr/>
            <p:nvPr/>
          </p:nvSpPr>
          <p:spPr>
            <a:xfrm rot="16200000">
              <a:off x="10546081" y="1520991"/>
              <a:ext cx="1767838" cy="1523998"/>
            </a:xfrm>
            <a:prstGeom prst="triangl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Dreieck 35">
              <a:extLst>
                <a:ext uri="{FF2B5EF4-FFF2-40B4-BE49-F238E27FC236}">
                  <a16:creationId xmlns:a16="http://schemas.microsoft.com/office/drawing/2014/main" id="{B428EF45-DD32-6082-03CE-077D86538D84}"/>
                </a:ext>
              </a:extLst>
            </p:cNvPr>
            <p:cNvSpPr/>
            <p:nvPr/>
          </p:nvSpPr>
          <p:spPr>
            <a:xfrm rot="5400000">
              <a:off x="7498079" y="4176666"/>
              <a:ext cx="1767838" cy="1523998"/>
            </a:xfrm>
            <a:prstGeom prst="triangle">
              <a:avLst/>
            </a:prstGeom>
            <a:solidFill>
              <a:schemeClr val="tx1">
                <a:alpha val="2512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3067F6AD-AF88-041E-86A2-06490DAA34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6"/>
          <a:stretch/>
        </p:blipFill>
        <p:spPr>
          <a:xfrm>
            <a:off x="4690393" y="-53789"/>
            <a:ext cx="7501606" cy="685800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0981" y="6368146"/>
            <a:ext cx="389543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1099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8EFB6-D408-C44A-B2AB-AB1847BCB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557"/>
            <a:ext cx="3512127" cy="77035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838200" y="519488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bg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C3D48F1A-DFE2-83C3-C2D5-647529DB7B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1913140"/>
            <a:ext cx="3512127" cy="40844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 Blindtext ohne inhaltliche Bedeutung …</a:t>
            </a:r>
          </a:p>
          <a:p>
            <a:pPr lvl="0"/>
            <a:endParaRPr lang="de-DE">
              <a:solidFill>
                <a:schemeClr val="bg1"/>
              </a:solidFill>
              <a:latin typeface="Overpass Light" pitchFamily="2" charset="77"/>
            </a:endParaRPr>
          </a:p>
          <a:p>
            <a:pPr marL="285750" indent="-285750">
              <a:buSzPct val="12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  <a:p>
            <a:pPr marL="285750" indent="-285750">
              <a:buSzPct val="12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</p:txBody>
      </p:sp>
    </p:spTree>
    <p:extLst>
      <p:ext uri="{BB962C8B-B14F-4D97-AF65-F5344CB8AC3E}">
        <p14:creationId xmlns:p14="http://schemas.microsoft.com/office/powerpoint/2010/main" val="3547792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9531263-ABB5-A8B5-AA98-1B267679CAEB}"/>
              </a:ext>
            </a:extLst>
          </p:cNvPr>
          <p:cNvSpPr/>
          <p:nvPr userDrawn="1"/>
        </p:nvSpPr>
        <p:spPr>
          <a:xfrm>
            <a:off x="0" y="6804211"/>
            <a:ext cx="12192000" cy="107578"/>
          </a:xfrm>
          <a:prstGeom prst="rect">
            <a:avLst/>
          </a:prstGeom>
          <a:solidFill>
            <a:srgbClr val="CC0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2DCEAA6-6922-02DC-0B85-26265BEBF64E}"/>
              </a:ext>
            </a:extLst>
          </p:cNvPr>
          <p:cNvSpPr/>
          <p:nvPr userDrawn="1"/>
        </p:nvSpPr>
        <p:spPr>
          <a:xfrm>
            <a:off x="0" y="0"/>
            <a:ext cx="469039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DA5703B-EA87-75CA-2FB3-CACE5EBCFC62}"/>
              </a:ext>
            </a:extLst>
          </p:cNvPr>
          <p:cNvGrpSpPr/>
          <p:nvPr userDrawn="1"/>
        </p:nvGrpSpPr>
        <p:grpSpPr>
          <a:xfrm rot="10800000">
            <a:off x="-734872" y="-421557"/>
            <a:ext cx="12926871" cy="9997538"/>
            <a:chOff x="282101" y="-2101227"/>
            <a:chExt cx="12644768" cy="9779362"/>
          </a:xfrm>
        </p:grpSpPr>
        <p:sp>
          <p:nvSpPr>
            <p:cNvPr id="10" name="Dreieck 31">
              <a:extLst>
                <a:ext uri="{FF2B5EF4-FFF2-40B4-BE49-F238E27FC236}">
                  <a16:creationId xmlns:a16="http://schemas.microsoft.com/office/drawing/2014/main" id="{85711256-C383-6A3C-D76E-884116D51D6A}"/>
                </a:ext>
              </a:extLst>
            </p:cNvPr>
            <p:cNvSpPr/>
            <p:nvPr/>
          </p:nvSpPr>
          <p:spPr>
            <a:xfrm rot="5400000">
              <a:off x="-205579" y="1094453"/>
              <a:ext cx="7071362" cy="6096002"/>
            </a:xfrm>
            <a:prstGeom prst="triangle">
              <a:avLst/>
            </a:prstGeom>
            <a:solidFill>
              <a:schemeClr val="tx1">
                <a:alpha val="5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Dreieck 32">
              <a:extLst>
                <a:ext uri="{FF2B5EF4-FFF2-40B4-BE49-F238E27FC236}">
                  <a16:creationId xmlns:a16="http://schemas.microsoft.com/office/drawing/2014/main" id="{4FDC4A41-3100-D9BF-EFCA-EA7D1D37185B}"/>
                </a:ext>
              </a:extLst>
            </p:cNvPr>
            <p:cNvSpPr/>
            <p:nvPr/>
          </p:nvSpPr>
          <p:spPr>
            <a:xfrm rot="16200000">
              <a:off x="4328159" y="3603484"/>
              <a:ext cx="3535680" cy="3048000"/>
            </a:xfrm>
            <a:prstGeom prst="triangle">
              <a:avLst/>
            </a:prstGeom>
            <a:solidFill>
              <a:schemeClr val="tx1">
                <a:alpha val="1486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Dreieck 33">
              <a:extLst>
                <a:ext uri="{FF2B5EF4-FFF2-40B4-BE49-F238E27FC236}">
                  <a16:creationId xmlns:a16="http://schemas.microsoft.com/office/drawing/2014/main" id="{19CA6437-A638-1D2E-1ABE-32394BC15338}"/>
                </a:ext>
              </a:extLst>
            </p:cNvPr>
            <p:cNvSpPr/>
            <p:nvPr/>
          </p:nvSpPr>
          <p:spPr>
            <a:xfrm rot="5400000">
              <a:off x="7195447" y="-1676677"/>
              <a:ext cx="6155972" cy="5306872"/>
            </a:xfrm>
            <a:prstGeom prst="triangle">
              <a:avLst/>
            </a:prstGeom>
            <a:solidFill>
              <a:schemeClr val="tx1">
                <a:alpha val="528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34">
              <a:extLst>
                <a:ext uri="{FF2B5EF4-FFF2-40B4-BE49-F238E27FC236}">
                  <a16:creationId xmlns:a16="http://schemas.microsoft.com/office/drawing/2014/main" id="{F8EEDF52-2C95-6ADC-68B0-28BE1612BBF9}"/>
                </a:ext>
              </a:extLst>
            </p:cNvPr>
            <p:cNvSpPr/>
            <p:nvPr/>
          </p:nvSpPr>
          <p:spPr>
            <a:xfrm rot="16200000">
              <a:off x="10546081" y="1520991"/>
              <a:ext cx="1767838" cy="1523998"/>
            </a:xfrm>
            <a:prstGeom prst="triangl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Dreieck 35">
              <a:extLst>
                <a:ext uri="{FF2B5EF4-FFF2-40B4-BE49-F238E27FC236}">
                  <a16:creationId xmlns:a16="http://schemas.microsoft.com/office/drawing/2014/main" id="{B428EF45-DD32-6082-03CE-077D86538D84}"/>
                </a:ext>
              </a:extLst>
            </p:cNvPr>
            <p:cNvSpPr/>
            <p:nvPr/>
          </p:nvSpPr>
          <p:spPr>
            <a:xfrm rot="5400000">
              <a:off x="7498079" y="4176666"/>
              <a:ext cx="1767838" cy="1523998"/>
            </a:xfrm>
            <a:prstGeom prst="triangle">
              <a:avLst/>
            </a:prstGeom>
            <a:solidFill>
              <a:schemeClr val="tx1">
                <a:alpha val="2512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5" name="Rechteck 14">
            <a:extLst>
              <a:ext uri="{FF2B5EF4-FFF2-40B4-BE49-F238E27FC236}">
                <a16:creationId xmlns:a16="http://schemas.microsoft.com/office/drawing/2014/main" id="{3DE14768-D77B-E7C0-00BB-4C886A096870}"/>
              </a:ext>
            </a:extLst>
          </p:cNvPr>
          <p:cNvSpPr/>
          <p:nvPr userDrawn="1"/>
        </p:nvSpPr>
        <p:spPr>
          <a:xfrm>
            <a:off x="4690393" y="0"/>
            <a:ext cx="7501607" cy="6804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0981" y="6368146"/>
            <a:ext cx="3895436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1099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8EFB6-D408-C44A-B2AB-AB1847BCB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557"/>
            <a:ext cx="3004127" cy="2318112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838200" y="519488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bg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270738F9-6C1A-F472-BCF0-8FDFD3C1400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20981" y="519488"/>
            <a:ext cx="6723319" cy="3651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TOLLE HEADLINE!</a:t>
            </a:r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F17B7651-31DC-70B7-A535-283DD241796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20981" y="1734517"/>
            <a:ext cx="6723318" cy="3535708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C63259FA-9D22-A210-4207-B9BACC921C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820981" y="955553"/>
            <a:ext cx="6723318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C179D3AA-71F3-0DF2-3951-1A2BC6B1E086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820981" y="1319132"/>
            <a:ext cx="6723318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41237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9531263-ABB5-A8B5-AA98-1B267679CAEB}"/>
              </a:ext>
            </a:extLst>
          </p:cNvPr>
          <p:cNvSpPr/>
          <p:nvPr userDrawn="1"/>
        </p:nvSpPr>
        <p:spPr>
          <a:xfrm>
            <a:off x="0" y="6804211"/>
            <a:ext cx="12192000" cy="107578"/>
          </a:xfrm>
          <a:prstGeom prst="rect">
            <a:avLst/>
          </a:prstGeom>
          <a:solidFill>
            <a:srgbClr val="CC0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2DCEAA6-6922-02DC-0B85-26265BEBF64E}"/>
              </a:ext>
            </a:extLst>
          </p:cNvPr>
          <p:cNvSpPr/>
          <p:nvPr userDrawn="1"/>
        </p:nvSpPr>
        <p:spPr>
          <a:xfrm>
            <a:off x="0" y="0"/>
            <a:ext cx="469039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DA5703B-EA87-75CA-2FB3-CACE5EBCFC62}"/>
              </a:ext>
            </a:extLst>
          </p:cNvPr>
          <p:cNvGrpSpPr/>
          <p:nvPr userDrawn="1"/>
        </p:nvGrpSpPr>
        <p:grpSpPr>
          <a:xfrm rot="10800000">
            <a:off x="-734872" y="-421557"/>
            <a:ext cx="12926871" cy="9997538"/>
            <a:chOff x="282101" y="-2101227"/>
            <a:chExt cx="12644768" cy="9779362"/>
          </a:xfrm>
        </p:grpSpPr>
        <p:sp>
          <p:nvSpPr>
            <p:cNvPr id="10" name="Dreieck 31">
              <a:extLst>
                <a:ext uri="{FF2B5EF4-FFF2-40B4-BE49-F238E27FC236}">
                  <a16:creationId xmlns:a16="http://schemas.microsoft.com/office/drawing/2014/main" id="{85711256-C383-6A3C-D76E-884116D51D6A}"/>
                </a:ext>
              </a:extLst>
            </p:cNvPr>
            <p:cNvSpPr/>
            <p:nvPr/>
          </p:nvSpPr>
          <p:spPr>
            <a:xfrm rot="5400000">
              <a:off x="-205579" y="1094453"/>
              <a:ext cx="7071362" cy="6096002"/>
            </a:xfrm>
            <a:prstGeom prst="triangle">
              <a:avLst/>
            </a:prstGeom>
            <a:solidFill>
              <a:schemeClr val="tx1">
                <a:alpha val="5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Dreieck 32">
              <a:extLst>
                <a:ext uri="{FF2B5EF4-FFF2-40B4-BE49-F238E27FC236}">
                  <a16:creationId xmlns:a16="http://schemas.microsoft.com/office/drawing/2014/main" id="{4FDC4A41-3100-D9BF-EFCA-EA7D1D37185B}"/>
                </a:ext>
              </a:extLst>
            </p:cNvPr>
            <p:cNvSpPr/>
            <p:nvPr/>
          </p:nvSpPr>
          <p:spPr>
            <a:xfrm rot="16200000">
              <a:off x="4328159" y="3603484"/>
              <a:ext cx="3535680" cy="3048000"/>
            </a:xfrm>
            <a:prstGeom prst="triangle">
              <a:avLst/>
            </a:prstGeom>
            <a:solidFill>
              <a:schemeClr val="tx1">
                <a:alpha val="1486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Dreieck 33">
              <a:extLst>
                <a:ext uri="{FF2B5EF4-FFF2-40B4-BE49-F238E27FC236}">
                  <a16:creationId xmlns:a16="http://schemas.microsoft.com/office/drawing/2014/main" id="{19CA6437-A638-1D2E-1ABE-32394BC15338}"/>
                </a:ext>
              </a:extLst>
            </p:cNvPr>
            <p:cNvSpPr/>
            <p:nvPr/>
          </p:nvSpPr>
          <p:spPr>
            <a:xfrm rot="5400000">
              <a:off x="7195447" y="-1676677"/>
              <a:ext cx="6155972" cy="5306872"/>
            </a:xfrm>
            <a:prstGeom prst="triangle">
              <a:avLst/>
            </a:prstGeom>
            <a:solidFill>
              <a:schemeClr val="tx1">
                <a:alpha val="528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34">
              <a:extLst>
                <a:ext uri="{FF2B5EF4-FFF2-40B4-BE49-F238E27FC236}">
                  <a16:creationId xmlns:a16="http://schemas.microsoft.com/office/drawing/2014/main" id="{F8EEDF52-2C95-6ADC-68B0-28BE1612BBF9}"/>
                </a:ext>
              </a:extLst>
            </p:cNvPr>
            <p:cNvSpPr/>
            <p:nvPr/>
          </p:nvSpPr>
          <p:spPr>
            <a:xfrm rot="16200000">
              <a:off x="10546081" y="1520991"/>
              <a:ext cx="1767838" cy="1523998"/>
            </a:xfrm>
            <a:prstGeom prst="triangl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Dreieck 35">
              <a:extLst>
                <a:ext uri="{FF2B5EF4-FFF2-40B4-BE49-F238E27FC236}">
                  <a16:creationId xmlns:a16="http://schemas.microsoft.com/office/drawing/2014/main" id="{B428EF45-DD32-6082-03CE-077D86538D84}"/>
                </a:ext>
              </a:extLst>
            </p:cNvPr>
            <p:cNvSpPr/>
            <p:nvPr/>
          </p:nvSpPr>
          <p:spPr>
            <a:xfrm rot="5400000">
              <a:off x="7498079" y="4176666"/>
              <a:ext cx="1767838" cy="1523998"/>
            </a:xfrm>
            <a:prstGeom prst="triangle">
              <a:avLst/>
            </a:prstGeom>
            <a:solidFill>
              <a:schemeClr val="tx1">
                <a:alpha val="2512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5" name="Rechteck 14">
            <a:extLst>
              <a:ext uri="{FF2B5EF4-FFF2-40B4-BE49-F238E27FC236}">
                <a16:creationId xmlns:a16="http://schemas.microsoft.com/office/drawing/2014/main" id="{3DE14768-D77B-E7C0-00BB-4C886A096870}"/>
              </a:ext>
            </a:extLst>
          </p:cNvPr>
          <p:cNvSpPr/>
          <p:nvPr userDrawn="1"/>
        </p:nvSpPr>
        <p:spPr>
          <a:xfrm>
            <a:off x="4690393" y="0"/>
            <a:ext cx="7501607" cy="6804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0981" y="6368146"/>
            <a:ext cx="3895436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1099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838200" y="519488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bg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EE07C738-0B38-8315-5672-65200520E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557"/>
            <a:ext cx="3512127" cy="77035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5A70B116-F209-574D-BEC5-AD840154CB2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913140"/>
            <a:ext cx="3512127" cy="40844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 Blindtext ohne inhaltliche Bedeutung …</a:t>
            </a:r>
          </a:p>
          <a:p>
            <a:pPr lvl="0"/>
            <a:endParaRPr lang="de-DE">
              <a:solidFill>
                <a:schemeClr val="bg1"/>
              </a:solidFill>
              <a:latin typeface="Overpass Light" pitchFamily="2" charset="77"/>
            </a:endParaRPr>
          </a:p>
          <a:p>
            <a:pPr marL="285750" indent="-285750">
              <a:buSzPct val="12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  <a:p>
            <a:pPr marL="285750" indent="-285750">
              <a:buSzPct val="12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8F160D06-9725-046B-87FF-8E04A5B5D3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20981" y="519488"/>
            <a:ext cx="6723319" cy="3651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TOLLE HEADLINE!</a:t>
            </a:r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2D1A148B-50B0-980B-F26F-FEC838A5A36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820981" y="1734517"/>
            <a:ext cx="6723318" cy="3535708"/>
          </a:xfrm>
        </p:spPr>
        <p:txBody>
          <a:bodyPr/>
          <a:lstStyle>
            <a:lvl1pPr marL="228600" indent="-228600">
              <a:buFontTx/>
              <a:buBlip>
                <a:blip r:embed="rId4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4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4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4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4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F49A661E-EEC5-BB9F-7854-5BD7B68A56C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820981" y="955553"/>
            <a:ext cx="6723318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21" name="Textplatzhalter 2">
            <a:extLst>
              <a:ext uri="{FF2B5EF4-FFF2-40B4-BE49-F238E27FC236}">
                <a16:creationId xmlns:a16="http://schemas.microsoft.com/office/drawing/2014/main" id="{8B4C089E-9944-CE82-7AFB-66B45140B19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820981" y="1319132"/>
            <a:ext cx="6723318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78048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2DCEAA6-6922-02DC-0B85-26265BEBF64E}"/>
              </a:ext>
            </a:extLst>
          </p:cNvPr>
          <p:cNvSpPr/>
          <p:nvPr userDrawn="1"/>
        </p:nvSpPr>
        <p:spPr>
          <a:xfrm>
            <a:off x="0" y="0"/>
            <a:ext cx="469039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DA5703B-EA87-75CA-2FB3-CACE5EBCFC62}"/>
              </a:ext>
            </a:extLst>
          </p:cNvPr>
          <p:cNvGrpSpPr/>
          <p:nvPr userDrawn="1"/>
        </p:nvGrpSpPr>
        <p:grpSpPr>
          <a:xfrm rot="10800000">
            <a:off x="-734872" y="-421557"/>
            <a:ext cx="12926871" cy="9997538"/>
            <a:chOff x="282101" y="-2101227"/>
            <a:chExt cx="12644768" cy="9779362"/>
          </a:xfrm>
        </p:grpSpPr>
        <p:sp>
          <p:nvSpPr>
            <p:cNvPr id="10" name="Dreieck 31">
              <a:extLst>
                <a:ext uri="{FF2B5EF4-FFF2-40B4-BE49-F238E27FC236}">
                  <a16:creationId xmlns:a16="http://schemas.microsoft.com/office/drawing/2014/main" id="{85711256-C383-6A3C-D76E-884116D51D6A}"/>
                </a:ext>
              </a:extLst>
            </p:cNvPr>
            <p:cNvSpPr/>
            <p:nvPr/>
          </p:nvSpPr>
          <p:spPr>
            <a:xfrm rot="5400000">
              <a:off x="-205579" y="1094453"/>
              <a:ext cx="7071362" cy="6096002"/>
            </a:xfrm>
            <a:prstGeom prst="triangle">
              <a:avLst/>
            </a:prstGeom>
            <a:solidFill>
              <a:schemeClr val="tx1">
                <a:alpha val="5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Dreieck 32">
              <a:extLst>
                <a:ext uri="{FF2B5EF4-FFF2-40B4-BE49-F238E27FC236}">
                  <a16:creationId xmlns:a16="http://schemas.microsoft.com/office/drawing/2014/main" id="{4FDC4A41-3100-D9BF-EFCA-EA7D1D37185B}"/>
                </a:ext>
              </a:extLst>
            </p:cNvPr>
            <p:cNvSpPr/>
            <p:nvPr/>
          </p:nvSpPr>
          <p:spPr>
            <a:xfrm rot="16200000">
              <a:off x="4328159" y="3603484"/>
              <a:ext cx="3535680" cy="3048000"/>
            </a:xfrm>
            <a:prstGeom prst="triangle">
              <a:avLst/>
            </a:prstGeom>
            <a:solidFill>
              <a:schemeClr val="tx1">
                <a:alpha val="1486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Dreieck 33">
              <a:extLst>
                <a:ext uri="{FF2B5EF4-FFF2-40B4-BE49-F238E27FC236}">
                  <a16:creationId xmlns:a16="http://schemas.microsoft.com/office/drawing/2014/main" id="{19CA6437-A638-1D2E-1ABE-32394BC15338}"/>
                </a:ext>
              </a:extLst>
            </p:cNvPr>
            <p:cNvSpPr/>
            <p:nvPr/>
          </p:nvSpPr>
          <p:spPr>
            <a:xfrm rot="5400000">
              <a:off x="7195447" y="-1676677"/>
              <a:ext cx="6155972" cy="530687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34">
              <a:extLst>
                <a:ext uri="{FF2B5EF4-FFF2-40B4-BE49-F238E27FC236}">
                  <a16:creationId xmlns:a16="http://schemas.microsoft.com/office/drawing/2014/main" id="{F8EEDF52-2C95-6ADC-68B0-28BE1612BBF9}"/>
                </a:ext>
              </a:extLst>
            </p:cNvPr>
            <p:cNvSpPr/>
            <p:nvPr/>
          </p:nvSpPr>
          <p:spPr>
            <a:xfrm rot="16200000">
              <a:off x="10556604" y="1520991"/>
              <a:ext cx="1767838" cy="1523998"/>
            </a:xfrm>
            <a:prstGeom prst="triangl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Dreieck 35">
              <a:extLst>
                <a:ext uri="{FF2B5EF4-FFF2-40B4-BE49-F238E27FC236}">
                  <a16:creationId xmlns:a16="http://schemas.microsoft.com/office/drawing/2014/main" id="{B428EF45-DD32-6082-03CE-077D86538D84}"/>
                </a:ext>
              </a:extLst>
            </p:cNvPr>
            <p:cNvSpPr/>
            <p:nvPr/>
          </p:nvSpPr>
          <p:spPr>
            <a:xfrm rot="5400000">
              <a:off x="7498079" y="4176666"/>
              <a:ext cx="1767838" cy="1523998"/>
            </a:xfrm>
            <a:prstGeom prst="triangle">
              <a:avLst/>
            </a:prstGeom>
            <a:solidFill>
              <a:schemeClr val="tx1">
                <a:alpha val="2512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5" name="Rechteck 14">
            <a:extLst>
              <a:ext uri="{FF2B5EF4-FFF2-40B4-BE49-F238E27FC236}">
                <a16:creationId xmlns:a16="http://schemas.microsoft.com/office/drawing/2014/main" id="{3DE14768-D77B-E7C0-00BB-4C886A096870}"/>
              </a:ext>
            </a:extLst>
          </p:cNvPr>
          <p:cNvSpPr/>
          <p:nvPr userDrawn="1"/>
        </p:nvSpPr>
        <p:spPr>
          <a:xfrm>
            <a:off x="4690393" y="0"/>
            <a:ext cx="7501607" cy="6804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6ECF3-C829-7D10-C6A6-5B2BA233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EB2459-5743-5F02-2D06-63B6D847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0981" y="6368146"/>
            <a:ext cx="3895436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A9336-95AE-DA03-5D30-20C6FD61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1099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390B9E-4C2E-58BC-FA93-7E63ADE13CCE}"/>
              </a:ext>
            </a:extLst>
          </p:cNvPr>
          <p:cNvSpPr txBox="1"/>
          <p:nvPr userDrawn="1"/>
        </p:nvSpPr>
        <p:spPr>
          <a:xfrm>
            <a:off x="838200" y="519488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bg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EE07C738-0B38-8315-5672-65200520E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4557"/>
            <a:ext cx="3512127" cy="77035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5A70B116-F209-574D-BEC5-AD840154CB2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913140"/>
            <a:ext cx="3512127" cy="40844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 Blindtext ohne inhaltliche Bedeutung …</a:t>
            </a:r>
          </a:p>
          <a:p>
            <a:pPr lvl="0"/>
            <a:endParaRPr lang="de-DE">
              <a:solidFill>
                <a:schemeClr val="bg1"/>
              </a:solidFill>
              <a:latin typeface="Overpass Light" pitchFamily="2" charset="77"/>
            </a:endParaRPr>
          </a:p>
          <a:p>
            <a:pPr marL="285750" indent="-285750">
              <a:buSzPct val="12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  <a:p>
            <a:pPr marL="285750" indent="-285750">
              <a:buSzPct val="12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de-DE">
                <a:solidFill>
                  <a:schemeClr val="bg1"/>
                </a:solidFill>
                <a:latin typeface="Overpass Light" pitchFamily="2" charset="77"/>
              </a:rPr>
              <a:t>Hier steht ein Bullet</a:t>
            </a:r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8F160D06-9725-046B-87FF-8E04A5B5D3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20981" y="519488"/>
            <a:ext cx="6723319" cy="3651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TOLLE HEADLINE!</a:t>
            </a:r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2D1A148B-50B0-980B-F26F-FEC838A5A36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820981" y="1734517"/>
            <a:ext cx="6723318" cy="3535708"/>
          </a:xfrm>
        </p:spPr>
        <p:txBody>
          <a:bodyPr/>
          <a:lstStyle>
            <a:lvl1pPr marL="228600" indent="-228600">
              <a:buFontTx/>
              <a:buBlip>
                <a:blip r:embed="rId4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4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4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4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4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F49A661E-EEC5-BB9F-7854-5BD7B68A56C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820981" y="955553"/>
            <a:ext cx="6723318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21" name="Textplatzhalter 2">
            <a:extLst>
              <a:ext uri="{FF2B5EF4-FFF2-40B4-BE49-F238E27FC236}">
                <a16:creationId xmlns:a16="http://schemas.microsoft.com/office/drawing/2014/main" id="{8B4C089E-9944-CE82-7AFB-66B45140B19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820981" y="1319132"/>
            <a:ext cx="6723318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2ED64C5C-551F-B681-4499-79E0DAE0DCC7}"/>
              </a:ext>
            </a:extLst>
          </p:cNvPr>
          <p:cNvGrpSpPr/>
          <p:nvPr userDrawn="1"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EE7EF48E-62C9-D6C1-B459-DCA7D4F41833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FC0B49B1-9172-4E0F-4066-2C98030CBA2C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8CE7D829-004F-46FD-A93E-CB1796CE1DC5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D67DF549-07CB-0E5D-8504-451CE512EFA7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0A966E1A-5B7A-F931-C98B-4B1759D7F86B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5E912693-080E-C75E-7F58-F95D51E968D5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C5647D8B-D559-1B3B-781D-91B91C3E00F7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FEB57491-CCA5-061B-A4D5-4F5220A1C8EF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5258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B6A553-3266-A06B-5A71-82FBEBFA1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2589"/>
            <a:ext cx="10515600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07F8DC-5BA6-72D3-A901-7AE0E8784B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641255"/>
            <a:ext cx="10515600" cy="3535708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reieck 6">
            <a:extLst>
              <a:ext uri="{FF2B5EF4-FFF2-40B4-BE49-F238E27FC236}">
                <a16:creationId xmlns:a16="http://schemas.microsoft.com/office/drawing/2014/main" id="{23457B43-F16F-7E9D-81EB-920E84CA8018}"/>
              </a:ext>
            </a:extLst>
          </p:cNvPr>
          <p:cNvSpPr/>
          <p:nvPr userDrawn="1"/>
        </p:nvSpPr>
        <p:spPr>
          <a:xfrm rot="16200000">
            <a:off x="8900134" y="243842"/>
            <a:ext cx="3535708" cy="3048024"/>
          </a:xfrm>
          <a:prstGeom prst="triangle">
            <a:avLst/>
          </a:prstGeom>
          <a:solidFill>
            <a:srgbClr val="CC0839">
              <a:alpha val="1485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9" name="Dreieck 7">
            <a:extLst>
              <a:ext uri="{FF2B5EF4-FFF2-40B4-BE49-F238E27FC236}">
                <a16:creationId xmlns:a16="http://schemas.microsoft.com/office/drawing/2014/main" id="{06976EFB-54FC-E31B-D850-B986B44D1140}"/>
              </a:ext>
            </a:extLst>
          </p:cNvPr>
          <p:cNvSpPr/>
          <p:nvPr userDrawn="1"/>
        </p:nvSpPr>
        <p:spPr>
          <a:xfrm rot="5400000">
            <a:off x="-155537" y="4095255"/>
            <a:ext cx="1767840" cy="1524000"/>
          </a:xfrm>
          <a:prstGeom prst="triangle">
            <a:avLst/>
          </a:prstGeom>
          <a:solidFill>
            <a:srgbClr val="CC0839">
              <a:alpha val="47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34E5783-8AFD-5DDC-FADF-B1E1F0AF49BB}"/>
              </a:ext>
            </a:extLst>
          </p:cNvPr>
          <p:cNvSpPr txBox="1"/>
          <p:nvPr userDrawn="1"/>
        </p:nvSpPr>
        <p:spPr>
          <a:xfrm>
            <a:off x="838200" y="402922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tx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83AA5E2-5654-62ED-7EB3-C40EEC5D775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862291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F81B163-2271-B306-0721-520CEC7BD2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8200" y="2225870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648A7E9D-1607-5D7D-2EA0-D909BD07BE03}"/>
              </a:ext>
            </a:extLst>
          </p:cNvPr>
          <p:cNvGrpSpPr/>
          <p:nvPr userDrawn="1"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05197C55-89FE-7FE7-6898-51E5C19443AB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EBBE3B08-30FF-A4E8-A6EB-F9B4CCD4A1CA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69834146-5BAD-024D-6D09-C891D4CBBBC5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34C35D72-CC74-3582-8D49-31146A441289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F1448E6F-A45C-0622-8C55-67CF808D2105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6E795AEA-4075-2FB8-31BB-1EB9B7714B6A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00C06B43-414C-3522-D703-4D9A978EC4DD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40BF3330-563E-F168-AAB3-46CF05022E4C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871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B6A553-3266-A06B-5A71-82FBEBFA1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4840" y="762589"/>
            <a:ext cx="6438959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07F8DC-5BA6-72D3-A901-7AE0E8784B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14840" y="2641255"/>
            <a:ext cx="6438960" cy="3535708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reieck 6">
            <a:extLst>
              <a:ext uri="{FF2B5EF4-FFF2-40B4-BE49-F238E27FC236}">
                <a16:creationId xmlns:a16="http://schemas.microsoft.com/office/drawing/2014/main" id="{23457B43-F16F-7E9D-81EB-920E84CA8018}"/>
              </a:ext>
            </a:extLst>
          </p:cNvPr>
          <p:cNvSpPr/>
          <p:nvPr userDrawn="1"/>
        </p:nvSpPr>
        <p:spPr>
          <a:xfrm rot="16200000">
            <a:off x="8900134" y="243842"/>
            <a:ext cx="3535708" cy="3048024"/>
          </a:xfrm>
          <a:prstGeom prst="triangle">
            <a:avLst/>
          </a:prstGeom>
          <a:solidFill>
            <a:srgbClr val="CC0839">
              <a:alpha val="1485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9" name="Dreieck 7">
            <a:extLst>
              <a:ext uri="{FF2B5EF4-FFF2-40B4-BE49-F238E27FC236}">
                <a16:creationId xmlns:a16="http://schemas.microsoft.com/office/drawing/2014/main" id="{06976EFB-54FC-E31B-D850-B986B44D1140}"/>
              </a:ext>
            </a:extLst>
          </p:cNvPr>
          <p:cNvSpPr/>
          <p:nvPr userDrawn="1"/>
        </p:nvSpPr>
        <p:spPr>
          <a:xfrm rot="5400000">
            <a:off x="-155537" y="4095255"/>
            <a:ext cx="1767840" cy="1524000"/>
          </a:xfrm>
          <a:prstGeom prst="triangle">
            <a:avLst/>
          </a:prstGeom>
          <a:solidFill>
            <a:srgbClr val="CC0839">
              <a:alpha val="47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34E5783-8AFD-5DDC-FADF-B1E1F0AF49BB}"/>
              </a:ext>
            </a:extLst>
          </p:cNvPr>
          <p:cNvSpPr txBox="1"/>
          <p:nvPr userDrawn="1"/>
        </p:nvSpPr>
        <p:spPr>
          <a:xfrm>
            <a:off x="4914840" y="283209"/>
            <a:ext cx="2362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tx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83AA5E2-5654-62ED-7EB3-C40EEC5D775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914840" y="1862291"/>
            <a:ext cx="643896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F81B163-2271-B306-0721-520CEC7BD2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914840" y="2225870"/>
            <a:ext cx="643896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648A7E9D-1607-5D7D-2EA0-D909BD07BE03}"/>
              </a:ext>
            </a:extLst>
          </p:cNvPr>
          <p:cNvGrpSpPr/>
          <p:nvPr userDrawn="1"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05197C55-89FE-7FE7-6898-51E5C19443AB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EBBE3B08-30FF-A4E8-A6EB-F9B4CCD4A1CA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69834146-5BAD-024D-6D09-C891D4CBBBC5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34C35D72-CC74-3582-8D49-31146A441289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F1448E6F-A45C-0622-8C55-67CF808D2105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6E795AEA-4075-2FB8-31BB-1EB9B7714B6A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00C06B43-414C-3522-D703-4D9A978EC4DD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40BF3330-563E-F168-AAB3-46CF05022E4C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6071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B6A553-3266-A06B-5A71-82FBEBFA1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2589"/>
            <a:ext cx="10515600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07F8DC-5BA6-72D3-A901-7AE0E8784B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994530"/>
            <a:ext cx="5257800" cy="3100881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reieck 6">
            <a:extLst>
              <a:ext uri="{FF2B5EF4-FFF2-40B4-BE49-F238E27FC236}">
                <a16:creationId xmlns:a16="http://schemas.microsoft.com/office/drawing/2014/main" id="{23457B43-F16F-7E9D-81EB-920E84CA8018}"/>
              </a:ext>
            </a:extLst>
          </p:cNvPr>
          <p:cNvSpPr/>
          <p:nvPr userDrawn="1"/>
        </p:nvSpPr>
        <p:spPr>
          <a:xfrm rot="16200000">
            <a:off x="8900134" y="243842"/>
            <a:ext cx="3535708" cy="3048024"/>
          </a:xfrm>
          <a:prstGeom prst="triangle">
            <a:avLst/>
          </a:prstGeom>
          <a:solidFill>
            <a:srgbClr val="CC0839">
              <a:alpha val="1485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9" name="Dreieck 7">
            <a:extLst>
              <a:ext uri="{FF2B5EF4-FFF2-40B4-BE49-F238E27FC236}">
                <a16:creationId xmlns:a16="http://schemas.microsoft.com/office/drawing/2014/main" id="{06976EFB-54FC-E31B-D850-B986B44D1140}"/>
              </a:ext>
            </a:extLst>
          </p:cNvPr>
          <p:cNvSpPr/>
          <p:nvPr userDrawn="1"/>
        </p:nvSpPr>
        <p:spPr>
          <a:xfrm rot="5400000">
            <a:off x="-155537" y="4095255"/>
            <a:ext cx="1767840" cy="1524000"/>
          </a:xfrm>
          <a:prstGeom prst="triangle">
            <a:avLst/>
          </a:prstGeom>
          <a:solidFill>
            <a:srgbClr val="CC0839">
              <a:alpha val="47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34E5783-8AFD-5DDC-FADF-B1E1F0AF49BB}"/>
              </a:ext>
            </a:extLst>
          </p:cNvPr>
          <p:cNvSpPr txBox="1"/>
          <p:nvPr userDrawn="1"/>
        </p:nvSpPr>
        <p:spPr>
          <a:xfrm>
            <a:off x="838200" y="402922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tx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83AA5E2-5654-62ED-7EB3-C40EEC5D775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862291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F81B163-2271-B306-0721-520CEC7BD2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8200" y="2225870"/>
            <a:ext cx="5257800" cy="76747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D048B94D-D7D2-C667-5103-44A94A3112D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000" y="2980888"/>
            <a:ext cx="5257800" cy="3102065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7F25D2A-EA9C-777D-4D7C-D1B457A947B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096000" y="2213412"/>
            <a:ext cx="5257800" cy="76747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AE7DDA2-9251-D05B-AE5A-BA56E1BD9213}"/>
              </a:ext>
            </a:extLst>
          </p:cNvPr>
          <p:cNvGrpSpPr/>
          <p:nvPr userDrawn="1"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AC8E8EFF-2A1C-8829-7364-BAF4260617C3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358788B8-5494-C492-4E9F-E6D55AEAC196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6D1D7A80-27B5-A90A-60CA-5ED2D54DA62A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22C02189-40E3-9D5F-938F-B5C76AC99800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3A623A6A-886B-3D44-3642-534D58E8A236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ABDFA77A-0A9A-0365-C95A-1F87E0D3E1F9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1EDD5D92-3C7A-2747-648A-5063919212AB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91E198E4-6635-2007-B693-34BAA719B876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2414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B6A553-3266-A06B-5A71-82FBEBFA1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2589"/>
            <a:ext cx="10515600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reieck 6">
            <a:extLst>
              <a:ext uri="{FF2B5EF4-FFF2-40B4-BE49-F238E27FC236}">
                <a16:creationId xmlns:a16="http://schemas.microsoft.com/office/drawing/2014/main" id="{23457B43-F16F-7E9D-81EB-920E84CA8018}"/>
              </a:ext>
            </a:extLst>
          </p:cNvPr>
          <p:cNvSpPr/>
          <p:nvPr userDrawn="1"/>
        </p:nvSpPr>
        <p:spPr>
          <a:xfrm rot="16200000">
            <a:off x="8900134" y="243842"/>
            <a:ext cx="3535708" cy="3048024"/>
          </a:xfrm>
          <a:prstGeom prst="triangle">
            <a:avLst/>
          </a:prstGeom>
          <a:solidFill>
            <a:srgbClr val="CC0839">
              <a:alpha val="1485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9" name="Dreieck 7">
            <a:extLst>
              <a:ext uri="{FF2B5EF4-FFF2-40B4-BE49-F238E27FC236}">
                <a16:creationId xmlns:a16="http://schemas.microsoft.com/office/drawing/2014/main" id="{06976EFB-54FC-E31B-D850-B986B44D1140}"/>
              </a:ext>
            </a:extLst>
          </p:cNvPr>
          <p:cNvSpPr/>
          <p:nvPr userDrawn="1"/>
        </p:nvSpPr>
        <p:spPr>
          <a:xfrm rot="5400000">
            <a:off x="-155537" y="4095255"/>
            <a:ext cx="1767840" cy="1524000"/>
          </a:xfrm>
          <a:prstGeom prst="triangle">
            <a:avLst/>
          </a:prstGeom>
          <a:solidFill>
            <a:srgbClr val="CC0839">
              <a:alpha val="47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34E5783-8AFD-5DDC-FADF-B1E1F0AF49BB}"/>
              </a:ext>
            </a:extLst>
          </p:cNvPr>
          <p:cNvSpPr txBox="1"/>
          <p:nvPr userDrawn="1"/>
        </p:nvSpPr>
        <p:spPr>
          <a:xfrm>
            <a:off x="838200" y="402922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tx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83AA5E2-5654-62ED-7EB3-C40EEC5D775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862291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F81B163-2271-B306-0721-520CEC7BD2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8200" y="2225871"/>
            <a:ext cx="5257800" cy="3231706"/>
          </a:xfrm>
        </p:spPr>
        <p:txBody>
          <a:bodyPr numCol="1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 … </a:t>
            </a:r>
            <a:br>
              <a:rPr lang="de-DE">
                <a:solidFill>
                  <a:srgbClr val="13022B"/>
                </a:solidFill>
                <a:latin typeface="Overpass Light" pitchFamily="2" charset="77"/>
              </a:rPr>
            </a:b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Fic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labor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sum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as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niscitatem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qui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ulpa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cullorro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doluptae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laccabo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.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Ihilia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voluptatem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la de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pa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br>
              <a:rPr lang="de-DE">
                <a:solidFill>
                  <a:srgbClr val="13022B"/>
                </a:solidFill>
                <a:latin typeface="Overpass Light" pitchFamily="2" charset="77"/>
              </a:rPr>
            </a:b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suntiberit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et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esectenist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.</a:t>
            </a:r>
            <a:br>
              <a:rPr lang="de-DE">
                <a:solidFill>
                  <a:srgbClr val="13022B"/>
                </a:solidFill>
                <a:latin typeface="Overpass Light" pitchFamily="2" charset="77"/>
              </a:rPr>
            </a:br>
            <a:endParaRPr lang="de-DE">
              <a:solidFill>
                <a:srgbClr val="13022B"/>
              </a:solidFill>
              <a:latin typeface="Overpass Light" pitchFamily="2" charset="77"/>
            </a:endParaRPr>
          </a:p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 </a:t>
            </a:r>
            <a:br>
              <a:rPr lang="de-DE">
                <a:solidFill>
                  <a:srgbClr val="13022B"/>
                </a:solidFill>
                <a:latin typeface="Overpass Light" pitchFamily="2" charset="77"/>
              </a:rPr>
            </a:b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Fic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labor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sum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as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niscitatem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qui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ulpa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cullorro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doluptae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laccabo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.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Ihilia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voluptatem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la de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pa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suntiberit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et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esectenist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.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CA286FC9-15D0-E3F8-27FD-1BF6515E51E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096000" y="2215520"/>
            <a:ext cx="5257800" cy="3231706"/>
          </a:xfrm>
        </p:spPr>
        <p:txBody>
          <a:bodyPr numCol="1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 </a:t>
            </a:r>
            <a:br>
              <a:rPr lang="de-DE">
                <a:solidFill>
                  <a:srgbClr val="13022B"/>
                </a:solidFill>
                <a:latin typeface="Overpass Light" pitchFamily="2" charset="77"/>
              </a:rPr>
            </a:b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Fic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labor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sum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as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niscitatem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qui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ulpa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cullorro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doluptae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laccabo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.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Ihilia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voluptatem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la de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pa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br>
              <a:rPr lang="de-DE">
                <a:solidFill>
                  <a:srgbClr val="13022B"/>
                </a:solidFill>
                <a:latin typeface="Overpass Light" pitchFamily="2" charset="77"/>
              </a:rPr>
            </a:b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suntiberit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et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esectenist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.</a:t>
            </a:r>
            <a:br>
              <a:rPr lang="de-DE">
                <a:solidFill>
                  <a:srgbClr val="13022B"/>
                </a:solidFill>
                <a:latin typeface="Overpass Light" pitchFamily="2" charset="77"/>
              </a:rPr>
            </a:br>
            <a:endParaRPr lang="de-DE">
              <a:solidFill>
                <a:srgbClr val="13022B"/>
              </a:solidFill>
              <a:latin typeface="Overpass Light" pitchFamily="2" charset="77"/>
            </a:endParaRPr>
          </a:p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 </a:t>
            </a:r>
            <a:br>
              <a:rPr lang="de-DE">
                <a:solidFill>
                  <a:srgbClr val="13022B"/>
                </a:solidFill>
                <a:latin typeface="Overpass Light" pitchFamily="2" charset="77"/>
              </a:rPr>
            </a:b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Fic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labor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sum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as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niscitatem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qui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ulpa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cullorro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doluptae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laccabo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.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Ihilia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voluptatem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la de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pa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</a:t>
            </a:r>
            <a:br>
              <a:rPr lang="de-DE">
                <a:solidFill>
                  <a:srgbClr val="13022B"/>
                </a:solidFill>
                <a:latin typeface="Overpass Light" pitchFamily="2" charset="77"/>
              </a:rPr>
            </a:b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suntiberit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 et </a:t>
            </a:r>
            <a:r>
              <a:rPr lang="de-DE" err="1">
                <a:solidFill>
                  <a:srgbClr val="13022B"/>
                </a:solidFill>
                <a:latin typeface="Overpass Light" pitchFamily="2" charset="77"/>
              </a:rPr>
              <a:t>esectenist</a:t>
            </a:r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.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5F021A08-AFB5-35D2-5A13-71FADB85ED83}"/>
              </a:ext>
            </a:extLst>
          </p:cNvPr>
          <p:cNvGrpSpPr/>
          <p:nvPr userDrawn="1"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2EE8CC79-D02A-917A-2E2E-799DF7DB1C03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71E5C13-65C4-0807-B885-54B79C07FB57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10E6AD2A-733D-0AF4-5194-C1F5D180EA66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4C923C40-E6B5-3AEF-3FCC-330AFED63502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50A7AFF0-1010-7114-0B8E-EA143952141E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AF4FDC25-B7C7-5F24-8BD3-D1C1AC278031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9795749C-F727-C5A6-70E3-EE0170A5754F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E2BB7807-D34C-B3F7-62A1-B2A0A93B7D58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5132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B6A553-3266-A06B-5A71-82FBEBFA1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2589"/>
            <a:ext cx="10515600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reieck 6">
            <a:extLst>
              <a:ext uri="{FF2B5EF4-FFF2-40B4-BE49-F238E27FC236}">
                <a16:creationId xmlns:a16="http://schemas.microsoft.com/office/drawing/2014/main" id="{23457B43-F16F-7E9D-81EB-920E84CA8018}"/>
              </a:ext>
            </a:extLst>
          </p:cNvPr>
          <p:cNvSpPr/>
          <p:nvPr userDrawn="1"/>
        </p:nvSpPr>
        <p:spPr>
          <a:xfrm rot="16200000">
            <a:off x="8900134" y="243842"/>
            <a:ext cx="3535708" cy="3048024"/>
          </a:xfrm>
          <a:prstGeom prst="triangle">
            <a:avLst/>
          </a:prstGeom>
          <a:solidFill>
            <a:srgbClr val="CC0839">
              <a:alpha val="1485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9" name="Dreieck 7">
            <a:extLst>
              <a:ext uri="{FF2B5EF4-FFF2-40B4-BE49-F238E27FC236}">
                <a16:creationId xmlns:a16="http://schemas.microsoft.com/office/drawing/2014/main" id="{06976EFB-54FC-E31B-D850-B986B44D1140}"/>
              </a:ext>
            </a:extLst>
          </p:cNvPr>
          <p:cNvSpPr/>
          <p:nvPr userDrawn="1"/>
        </p:nvSpPr>
        <p:spPr>
          <a:xfrm rot="5400000">
            <a:off x="-155537" y="4095255"/>
            <a:ext cx="1767840" cy="1524000"/>
          </a:xfrm>
          <a:prstGeom prst="triangle">
            <a:avLst/>
          </a:prstGeom>
          <a:solidFill>
            <a:srgbClr val="CC0839">
              <a:alpha val="47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34E5783-8AFD-5DDC-FADF-B1E1F0AF49BB}"/>
              </a:ext>
            </a:extLst>
          </p:cNvPr>
          <p:cNvSpPr txBox="1"/>
          <p:nvPr userDrawn="1"/>
        </p:nvSpPr>
        <p:spPr>
          <a:xfrm>
            <a:off x="838200" y="402922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tx1"/>
                </a:solidFill>
                <a:latin typeface="Overpass SemiBold" panose="00000700000000000000" pitchFamily="2" charset="0"/>
              </a:rPr>
              <a:t>MEDIENGRUPPE STEIN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C42D97E5-0D26-BF7E-5AFD-450E1FA19D93}"/>
              </a:ext>
            </a:extLst>
          </p:cNvPr>
          <p:cNvGrpSpPr/>
          <p:nvPr userDrawn="1"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FF0ADEF9-AD95-3CCA-5A2E-CDBC912A149F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150ECBBC-87A6-8C72-F510-13C3AE533880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3114C7CC-258D-35FB-A1BC-CA859DC65251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4E108B71-4785-5E6D-47A7-3065FEE63501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3B36B3A8-51E3-54DF-AB0E-66A95C7ED41D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2CCC8BAC-D148-5170-79F5-059CF015394B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241E9C56-1482-02DA-E5AF-301CFA1A7140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87766129-2AFC-4E7C-320B-C4970A50A094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5276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reieck 6">
            <a:extLst>
              <a:ext uri="{FF2B5EF4-FFF2-40B4-BE49-F238E27FC236}">
                <a16:creationId xmlns:a16="http://schemas.microsoft.com/office/drawing/2014/main" id="{23457B43-F16F-7E9D-81EB-920E84CA8018}"/>
              </a:ext>
            </a:extLst>
          </p:cNvPr>
          <p:cNvSpPr/>
          <p:nvPr userDrawn="1"/>
        </p:nvSpPr>
        <p:spPr>
          <a:xfrm rot="16200000">
            <a:off x="8900134" y="243842"/>
            <a:ext cx="3535708" cy="3048024"/>
          </a:xfrm>
          <a:prstGeom prst="triangle">
            <a:avLst/>
          </a:prstGeom>
          <a:solidFill>
            <a:srgbClr val="CC0839">
              <a:alpha val="1485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9" name="Dreieck 7">
            <a:extLst>
              <a:ext uri="{FF2B5EF4-FFF2-40B4-BE49-F238E27FC236}">
                <a16:creationId xmlns:a16="http://schemas.microsoft.com/office/drawing/2014/main" id="{06976EFB-54FC-E31B-D850-B986B44D1140}"/>
              </a:ext>
            </a:extLst>
          </p:cNvPr>
          <p:cNvSpPr/>
          <p:nvPr userDrawn="1"/>
        </p:nvSpPr>
        <p:spPr>
          <a:xfrm rot="5400000">
            <a:off x="-155537" y="4095255"/>
            <a:ext cx="1767840" cy="1524000"/>
          </a:xfrm>
          <a:prstGeom prst="triangle">
            <a:avLst/>
          </a:prstGeom>
          <a:solidFill>
            <a:srgbClr val="CC0839">
              <a:alpha val="47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D48E04C-AC71-62B2-A628-DC702F63E617}"/>
              </a:ext>
            </a:extLst>
          </p:cNvPr>
          <p:cNvGrpSpPr/>
          <p:nvPr userDrawn="1"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ACE75CBF-7993-5C52-B2CE-125F6842025F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7607A976-09C5-F1BD-8791-4A4ECD246366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BA40350E-C3AF-0BD4-C258-08FC4A9AFB19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7D074F89-B4CC-97D0-8531-C6E0CB5B85C1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DDBCAF80-76ED-1DEC-A84D-369A793A090C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26B5CB2F-776B-1CBE-D6AA-87919CAC8EA3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8BC3EF7C-E554-9743-2540-76171DCC884C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C56CE987-7C47-8456-A4C4-4FB124C7C360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7615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reieck 6">
            <a:extLst>
              <a:ext uri="{FF2B5EF4-FFF2-40B4-BE49-F238E27FC236}">
                <a16:creationId xmlns:a16="http://schemas.microsoft.com/office/drawing/2014/main" id="{23457B43-F16F-7E9D-81EB-920E84CA8018}"/>
              </a:ext>
            </a:extLst>
          </p:cNvPr>
          <p:cNvSpPr/>
          <p:nvPr userDrawn="1"/>
        </p:nvSpPr>
        <p:spPr>
          <a:xfrm rot="16200000">
            <a:off x="8900134" y="243842"/>
            <a:ext cx="3535708" cy="3048024"/>
          </a:xfrm>
          <a:prstGeom prst="triangle">
            <a:avLst/>
          </a:prstGeom>
          <a:solidFill>
            <a:srgbClr val="CC0839">
              <a:alpha val="1485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9" name="Dreieck 7">
            <a:extLst>
              <a:ext uri="{FF2B5EF4-FFF2-40B4-BE49-F238E27FC236}">
                <a16:creationId xmlns:a16="http://schemas.microsoft.com/office/drawing/2014/main" id="{06976EFB-54FC-E31B-D850-B986B44D1140}"/>
              </a:ext>
            </a:extLst>
          </p:cNvPr>
          <p:cNvSpPr/>
          <p:nvPr userDrawn="1"/>
        </p:nvSpPr>
        <p:spPr>
          <a:xfrm rot="5400000">
            <a:off x="-155537" y="4095255"/>
            <a:ext cx="1767840" cy="1524000"/>
          </a:xfrm>
          <a:prstGeom prst="triangle">
            <a:avLst/>
          </a:prstGeom>
          <a:solidFill>
            <a:srgbClr val="CC0839">
              <a:alpha val="47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58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B36539-75BC-23DF-F4EF-CC9BB623D4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2589"/>
            <a:ext cx="10515600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30A287B-9B6D-88ED-9991-BD7F6F1A2479}"/>
              </a:ext>
            </a:extLst>
          </p:cNvPr>
          <p:cNvSpPr txBox="1"/>
          <p:nvPr userDrawn="1"/>
        </p:nvSpPr>
        <p:spPr>
          <a:xfrm>
            <a:off x="838200" y="402922"/>
            <a:ext cx="409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tx1"/>
                </a:solidFill>
                <a:latin typeface="Overpass SemiBold" panose="00000700000000000000" pitchFamily="2" charset="0"/>
              </a:rPr>
              <a:t>MEDIA GROUP STEIN</a:t>
            </a:r>
          </a:p>
        </p:txBody>
      </p:sp>
    </p:spTree>
    <p:extLst>
      <p:ext uri="{BB962C8B-B14F-4D97-AF65-F5344CB8AC3E}">
        <p14:creationId xmlns:p14="http://schemas.microsoft.com/office/powerpoint/2010/main" val="4225544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668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B6A553-3266-A06B-5A71-82FBEBFA1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2589"/>
            <a:ext cx="10515600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07F8DC-5BA6-72D3-A901-7AE0E8784B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641255"/>
            <a:ext cx="10515600" cy="3535708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1708618-E80D-33B6-304E-F12C8A3E1F68}"/>
              </a:ext>
            </a:extLst>
          </p:cNvPr>
          <p:cNvSpPr/>
          <p:nvPr userDrawn="1"/>
        </p:nvSpPr>
        <p:spPr>
          <a:xfrm>
            <a:off x="0" y="6804211"/>
            <a:ext cx="12192000" cy="1075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Dreieck 6">
            <a:extLst>
              <a:ext uri="{FF2B5EF4-FFF2-40B4-BE49-F238E27FC236}">
                <a16:creationId xmlns:a16="http://schemas.microsoft.com/office/drawing/2014/main" id="{23457B43-F16F-7E9D-81EB-920E84CA8018}"/>
              </a:ext>
            </a:extLst>
          </p:cNvPr>
          <p:cNvSpPr/>
          <p:nvPr userDrawn="1"/>
        </p:nvSpPr>
        <p:spPr>
          <a:xfrm rot="16200000">
            <a:off x="8900134" y="243842"/>
            <a:ext cx="3535708" cy="3048024"/>
          </a:xfrm>
          <a:prstGeom prst="triangle">
            <a:avLst/>
          </a:prstGeom>
          <a:solidFill>
            <a:schemeClr val="tx1">
              <a:alpha val="1485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9" name="Dreieck 7">
            <a:extLst>
              <a:ext uri="{FF2B5EF4-FFF2-40B4-BE49-F238E27FC236}">
                <a16:creationId xmlns:a16="http://schemas.microsoft.com/office/drawing/2014/main" id="{06976EFB-54FC-E31B-D850-B986B44D1140}"/>
              </a:ext>
            </a:extLst>
          </p:cNvPr>
          <p:cNvSpPr/>
          <p:nvPr userDrawn="1"/>
        </p:nvSpPr>
        <p:spPr>
          <a:xfrm rot="5400000">
            <a:off x="-155537" y="4095255"/>
            <a:ext cx="1767840" cy="1524000"/>
          </a:xfrm>
          <a:prstGeom prst="triangle">
            <a:avLst/>
          </a:prstGeom>
          <a:solidFill>
            <a:schemeClr val="tx1">
              <a:alpha val="477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C0839"/>
              </a:solidFill>
            </a:endParaRP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83AA5E2-5654-62ED-7EB3-C40EEC5D775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862291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F81B163-2271-B306-0721-520CEC7BD2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8200" y="2225870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F390E341-2D17-E5F4-D03D-97ADF596BEC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348135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MEDIA GROUP STEIN</a:t>
            </a:r>
          </a:p>
        </p:txBody>
      </p:sp>
    </p:spTree>
    <p:extLst>
      <p:ext uri="{BB962C8B-B14F-4D97-AF65-F5344CB8AC3E}">
        <p14:creationId xmlns:p14="http://schemas.microsoft.com/office/powerpoint/2010/main" val="2480158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5FC70255-F92B-38F3-484A-B1FA34C3D2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600" y="2366543"/>
            <a:ext cx="5099312" cy="521996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0B6A553-3266-A06B-5A71-82FBEBFA1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2589"/>
            <a:ext cx="10515600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07F8DC-5BA6-72D3-A901-7AE0E8784B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641255"/>
            <a:ext cx="10515600" cy="3535708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3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3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3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3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83AA5E2-5654-62ED-7EB3-C40EEC5D775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862291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F81B163-2271-B306-0721-520CEC7BD2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8200" y="2225870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F390E341-2D17-E5F4-D03D-97ADF596BEC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348135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MEDIA GROUP STEIN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1708618-E80D-33B6-304E-F12C8A3E1F68}"/>
              </a:ext>
            </a:extLst>
          </p:cNvPr>
          <p:cNvSpPr/>
          <p:nvPr userDrawn="1"/>
        </p:nvSpPr>
        <p:spPr>
          <a:xfrm>
            <a:off x="0" y="6804211"/>
            <a:ext cx="12192000" cy="1075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000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5FC70255-F92B-38F3-484A-B1FA34C3D2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600" y="2366543"/>
            <a:ext cx="5099312" cy="521996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0B6A553-3266-A06B-5A71-82FBEBFA1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2589"/>
            <a:ext cx="10515600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07F8DC-5BA6-72D3-A901-7AE0E8784B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641255"/>
            <a:ext cx="10515600" cy="3535708"/>
          </a:xfrm>
        </p:spPr>
        <p:txBody>
          <a:bodyPr/>
          <a:lstStyle>
            <a:lvl1pPr marL="228600" indent="-228600">
              <a:buFontTx/>
              <a:buBlip>
                <a:blip r:embed="rId4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4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4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4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4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83AA5E2-5654-62ED-7EB3-C40EEC5D775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862291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F81B163-2271-B306-0721-520CEC7BD2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8200" y="2225870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F390E341-2D17-E5F4-D03D-97ADF596BEC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348135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MEDIA GROUP STEIN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1708618-E80D-33B6-304E-F12C8A3E1F68}"/>
              </a:ext>
            </a:extLst>
          </p:cNvPr>
          <p:cNvSpPr/>
          <p:nvPr userDrawn="1"/>
        </p:nvSpPr>
        <p:spPr>
          <a:xfrm>
            <a:off x="0" y="6804211"/>
            <a:ext cx="12192000" cy="1075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3236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5FC70255-F92B-38F3-484A-B1FA34C3D2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1851305" y="2641255"/>
            <a:ext cx="5099312" cy="521996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0B6A553-3266-A06B-5A71-82FBEBFA1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2589"/>
            <a:ext cx="10515600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07F8DC-5BA6-72D3-A901-7AE0E8784B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641255"/>
            <a:ext cx="10515600" cy="3535708"/>
          </a:xfrm>
        </p:spPr>
        <p:txBody>
          <a:bodyPr/>
          <a:lstStyle>
            <a:lvl1pPr marL="228600" indent="-228600">
              <a:buFontTx/>
              <a:buBlip>
                <a:blip r:embed="rId4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4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4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4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4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83AA5E2-5654-62ED-7EB3-C40EEC5D775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862291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F81B163-2271-B306-0721-520CEC7BD2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8200" y="2225870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F390E341-2D17-E5F4-D03D-97ADF596BEC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348135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MEDIA GROUP STEIN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1708618-E80D-33B6-304E-F12C8A3E1F68}"/>
              </a:ext>
            </a:extLst>
          </p:cNvPr>
          <p:cNvSpPr/>
          <p:nvPr userDrawn="1"/>
        </p:nvSpPr>
        <p:spPr>
          <a:xfrm>
            <a:off x="0" y="6804211"/>
            <a:ext cx="12192000" cy="1075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279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5FC70255-F92B-38F3-484A-B1FA34C3D2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600" y="2366543"/>
            <a:ext cx="5099312" cy="521996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0B6A553-3266-A06B-5A71-82FBEBFA1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2589"/>
            <a:ext cx="10515600" cy="9280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2"/>
                </a:solidFill>
                <a:latin typeface="Overpass SemiBold" panose="00000700000000000000" pitchFamily="2" charset="0"/>
              </a:defRPr>
            </a:lvl1pPr>
          </a:lstStyle>
          <a:p>
            <a:r>
              <a:rPr lang="de-DE"/>
              <a:t>HIER STEHT EINE TOLLE HEADLINE!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07F8DC-5BA6-72D3-A901-7AE0E8784B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641255"/>
            <a:ext cx="10515600" cy="3535708"/>
          </a:xfrm>
        </p:spPr>
        <p:txBody>
          <a:bodyPr/>
          <a:lstStyle>
            <a:lvl1pPr marL="228600" indent="-228600">
              <a:buFontTx/>
              <a:buBlip>
                <a:blip r:embed="rId4"/>
              </a:buBlip>
              <a:defRPr sz="1800">
                <a:latin typeface="Overpass Light" panose="00000400000000000000" pitchFamily="2" charset="0"/>
              </a:defRPr>
            </a:lvl1pPr>
            <a:lvl2pPr marL="685800" indent="-228600">
              <a:buFontTx/>
              <a:buBlip>
                <a:blip r:embed="rId4"/>
              </a:buBlip>
              <a:defRPr sz="1600">
                <a:latin typeface="Overpass Light" panose="00000400000000000000" pitchFamily="2" charset="0"/>
              </a:defRPr>
            </a:lvl2pPr>
            <a:lvl3pPr marL="1143000" indent="-228600">
              <a:buFontTx/>
              <a:buBlip>
                <a:blip r:embed="rId4"/>
              </a:buBlip>
              <a:defRPr sz="1400">
                <a:latin typeface="Overpass Light" panose="00000400000000000000" pitchFamily="2" charset="0"/>
              </a:defRPr>
            </a:lvl3pPr>
            <a:lvl4pPr marL="1600200" indent="-228600">
              <a:buFontTx/>
              <a:buBlip>
                <a:blip r:embed="rId4"/>
              </a:buBlip>
              <a:defRPr sz="1200">
                <a:latin typeface="Overpass Light" panose="00000400000000000000" pitchFamily="2" charset="0"/>
              </a:defRPr>
            </a:lvl4pPr>
            <a:lvl5pPr marL="2057400" indent="-228600">
              <a:buFontTx/>
              <a:buBlip>
                <a:blip r:embed="rId4"/>
              </a:buBlip>
              <a:defRPr sz="1000">
                <a:latin typeface="Overpass Light" panose="00000400000000000000" pitchFamily="2" charset="0"/>
              </a:defRPr>
            </a:lvl5pPr>
          </a:lstStyle>
          <a:p>
            <a:pPr lvl="0"/>
            <a:r>
              <a:rPr lang="de-DE"/>
              <a:t> Mastertextformat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 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DDB8-4792-A8C1-1978-879E8BF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3BC322-FB79-4530-BF3A-BB367E8EC91D}" type="datetimeFigureOut">
              <a:rPr lang="de-DE" smtClean="0"/>
              <a:pPr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0C87BF-6295-1033-A496-DE2823E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A697AE-302E-698E-9528-2F8F508E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DCC597-97F2-4628-A61E-831E409AC01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83AA5E2-5654-62ED-7EB3-C40EEC5D775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862291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Hier steht eine </a:t>
            </a:r>
            <a:r>
              <a:rPr lang="de-DE" err="1"/>
              <a:t>Subline</a:t>
            </a:r>
            <a:r>
              <a:rPr lang="de-DE"/>
              <a:t>.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8F81B163-2271-B306-0721-520CEC7BD2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8200" y="2225870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Overpas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>
                <a:solidFill>
                  <a:srgbClr val="13022B"/>
                </a:solidFill>
                <a:latin typeface="Overpass Light" pitchFamily="2" charset="77"/>
              </a:rPr>
              <a:t>Hier steht ein Blindtext ohne inhaltliche Bedeutung …</a:t>
            </a:r>
          </a:p>
          <a:p>
            <a:endParaRPr lang="de-DE">
              <a:solidFill>
                <a:srgbClr val="13022B"/>
              </a:solidFill>
              <a:latin typeface="Overpass Light" pitchFamily="2" charset="77"/>
            </a:endParaRP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F390E341-2D17-E5F4-D03D-97ADF596BEC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348135"/>
            <a:ext cx="10515600" cy="332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Overpass SemiBold" panose="000007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MEDIA GROUP STEIN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5F6C9287-9EE9-8857-4176-AD491CBA7FC3}"/>
              </a:ext>
            </a:extLst>
          </p:cNvPr>
          <p:cNvGrpSpPr/>
          <p:nvPr userDrawn="1"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07B67EAA-40B0-49FA-69D6-D3054B65C577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8AE8FB9-4DF3-1AC8-3175-BF10A59A46FB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B79E593A-797D-C265-D771-B92A46BFE98F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B1EE88B5-F6D3-BF83-E0FF-F80B774DB802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F3A4E03-4740-929C-AA01-D836922052BE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DEEABB8D-FA6F-1BAC-B2F1-32856A5C5039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14C0F194-F2A9-EF33-C7D7-51BEB2ADD6A1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59B6E181-CE82-7FE6-595F-05C876A0AF98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8678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B59DE4-90EB-48F0-9D09-346C5B06F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2160D2-3411-4A65-8B9C-974A82512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5B9C384-8571-4771-81B8-55D5FA8A7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74DD302-0428-497F-9892-E893C524F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28EE-E646-4311-804F-BF0616D9A8B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842C0AC-4152-46D6-8F27-13F0F6B8C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3B9B918-2E13-445E-9AD5-0308788B9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5A45-9742-4757-9257-EDC626BC830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840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26" Type="http://schemas.openxmlformats.org/officeDocument/2006/relationships/slideLayout" Target="../slideLayouts/slideLayout26.xml" /><Relationship Id="rId3" Type="http://schemas.openxmlformats.org/officeDocument/2006/relationships/slideLayout" Target="../slideLayouts/slideLayout3.xml" /><Relationship Id="rId21" Type="http://schemas.openxmlformats.org/officeDocument/2006/relationships/slideLayout" Target="../slideLayouts/slideLayout21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5" Type="http://schemas.openxmlformats.org/officeDocument/2006/relationships/slideLayout" Target="../slideLayouts/slideLayout25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slideLayout" Target="../slideLayouts/slideLayout20.xml" /><Relationship Id="rId29" Type="http://schemas.openxmlformats.org/officeDocument/2006/relationships/slideLayout" Target="../slideLayouts/slideLayout29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24" Type="http://schemas.openxmlformats.org/officeDocument/2006/relationships/slideLayout" Target="../slideLayouts/slideLayout24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23" Type="http://schemas.openxmlformats.org/officeDocument/2006/relationships/slideLayout" Target="../slideLayouts/slideLayout23.xml" /><Relationship Id="rId28" Type="http://schemas.openxmlformats.org/officeDocument/2006/relationships/slideLayout" Target="../slideLayouts/slideLayout28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31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slideLayout" Target="../slideLayouts/slideLayout22.xml" /><Relationship Id="rId27" Type="http://schemas.openxmlformats.org/officeDocument/2006/relationships/slideLayout" Target="../slideLayouts/slideLayout27.xml" /><Relationship Id="rId30" Type="http://schemas.openxmlformats.org/officeDocument/2006/relationships/slideLayout" Target="../slideLayouts/slideLayout3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789BF51-BB94-4583-428A-A44AD2082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803FCD-7C7E-923F-31FE-15E071750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4E63C4-5DBA-561B-2B6E-257853D35C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BC322-FB79-4530-BF3A-BB367E8EC91D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9CC60F-7F8A-84E5-6E6A-0F63EFF76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3A48EA-C60F-4DD6-5193-CEF768233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CC597-97F2-4628-A61E-831E409AC01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602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8" r:id="rId9"/>
    <p:sldLayoutId id="2147483667" r:id="rId10"/>
    <p:sldLayoutId id="2147483669" r:id="rId11"/>
    <p:sldLayoutId id="2147483670" r:id="rId12"/>
    <p:sldLayoutId id="2147483671" r:id="rId13"/>
    <p:sldLayoutId id="2147483672" r:id="rId14"/>
    <p:sldLayoutId id="2147483687" r:id="rId15"/>
    <p:sldLayoutId id="2147483650" r:id="rId16"/>
    <p:sldLayoutId id="2147483682" r:id="rId17"/>
    <p:sldLayoutId id="2147483674" r:id="rId18"/>
    <p:sldLayoutId id="2147483673" r:id="rId19"/>
    <p:sldLayoutId id="2147483675" r:id="rId20"/>
    <p:sldLayoutId id="2147483676" r:id="rId21"/>
    <p:sldLayoutId id="2147483679" r:id="rId22"/>
    <p:sldLayoutId id="2147483680" r:id="rId23"/>
    <p:sldLayoutId id="2147483681" r:id="rId24"/>
    <p:sldLayoutId id="2147483678" r:id="rId25"/>
    <p:sldLayoutId id="2147483683" r:id="rId26"/>
    <p:sldLayoutId id="2147483684" r:id="rId27"/>
    <p:sldLayoutId id="2147483686" r:id="rId28"/>
    <p:sldLayoutId id="2147483685" r:id="rId29"/>
    <p:sldLayoutId id="2147483688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6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6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 /><Relationship Id="rId13" Type="http://schemas.openxmlformats.org/officeDocument/2006/relationships/image" Target="../media/image25.png" /><Relationship Id="rId18" Type="http://schemas.openxmlformats.org/officeDocument/2006/relationships/image" Target="../media/image30.png" /><Relationship Id="rId3" Type="http://schemas.openxmlformats.org/officeDocument/2006/relationships/image" Target="../media/image15.png" /><Relationship Id="rId21" Type="http://schemas.openxmlformats.org/officeDocument/2006/relationships/image" Target="../media/image13.png" /><Relationship Id="rId7" Type="http://schemas.openxmlformats.org/officeDocument/2006/relationships/image" Target="../media/image19.png" /><Relationship Id="rId12" Type="http://schemas.openxmlformats.org/officeDocument/2006/relationships/image" Target="../media/image24.png" /><Relationship Id="rId17" Type="http://schemas.openxmlformats.org/officeDocument/2006/relationships/image" Target="../media/image29.png" /><Relationship Id="rId2" Type="http://schemas.openxmlformats.org/officeDocument/2006/relationships/image" Target="../media/image14.png" /><Relationship Id="rId16" Type="http://schemas.openxmlformats.org/officeDocument/2006/relationships/image" Target="../media/image28.png" /><Relationship Id="rId20" Type="http://schemas.openxmlformats.org/officeDocument/2006/relationships/image" Target="../media/image32.png" /><Relationship Id="rId1" Type="http://schemas.openxmlformats.org/officeDocument/2006/relationships/slideLayout" Target="../slideLayouts/slideLayout20.xml" /><Relationship Id="rId6" Type="http://schemas.openxmlformats.org/officeDocument/2006/relationships/image" Target="../media/image18.png" /><Relationship Id="rId11" Type="http://schemas.openxmlformats.org/officeDocument/2006/relationships/image" Target="../media/image23.png" /><Relationship Id="rId5" Type="http://schemas.openxmlformats.org/officeDocument/2006/relationships/image" Target="../media/image17.png" /><Relationship Id="rId15" Type="http://schemas.openxmlformats.org/officeDocument/2006/relationships/image" Target="../media/image27.png" /><Relationship Id="rId10" Type="http://schemas.openxmlformats.org/officeDocument/2006/relationships/image" Target="../media/image22.png" /><Relationship Id="rId19" Type="http://schemas.openxmlformats.org/officeDocument/2006/relationships/image" Target="../media/image31.png" /><Relationship Id="rId4" Type="http://schemas.openxmlformats.org/officeDocument/2006/relationships/image" Target="../media/image16.png" /><Relationship Id="rId9" Type="http://schemas.openxmlformats.org/officeDocument/2006/relationships/image" Target="../media/image21.png" /><Relationship Id="rId14" Type="http://schemas.openxmlformats.org/officeDocument/2006/relationships/image" Target="../media/image26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20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16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 /><Relationship Id="rId13" Type="http://schemas.openxmlformats.org/officeDocument/2006/relationships/image" Target="../media/image45.png" /><Relationship Id="rId3" Type="http://schemas.openxmlformats.org/officeDocument/2006/relationships/image" Target="../media/image35.png" /><Relationship Id="rId7" Type="http://schemas.openxmlformats.org/officeDocument/2006/relationships/image" Target="../media/image39.png" /><Relationship Id="rId12" Type="http://schemas.openxmlformats.org/officeDocument/2006/relationships/image" Target="../media/image44.sv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30.xml" /><Relationship Id="rId6" Type="http://schemas.openxmlformats.org/officeDocument/2006/relationships/image" Target="../media/image38.svg" /><Relationship Id="rId11" Type="http://schemas.openxmlformats.org/officeDocument/2006/relationships/image" Target="../media/image43.png" /><Relationship Id="rId5" Type="http://schemas.openxmlformats.org/officeDocument/2006/relationships/image" Target="../media/image37.png" /><Relationship Id="rId10" Type="http://schemas.openxmlformats.org/officeDocument/2006/relationships/image" Target="../media/image42.svg" /><Relationship Id="rId4" Type="http://schemas.openxmlformats.org/officeDocument/2006/relationships/image" Target="../media/image36.svg" /><Relationship Id="rId9" Type="http://schemas.openxmlformats.org/officeDocument/2006/relationships/image" Target="../media/image41.png" /><Relationship Id="rId14" Type="http://schemas.openxmlformats.org/officeDocument/2006/relationships/image" Target="../media/image46.svg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1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Ferda.warnecke@mediengruppe-stein.de" TargetMode="External" /><Relationship Id="rId2" Type="http://schemas.openxmlformats.org/officeDocument/2006/relationships/hyperlink" Target="mailto:ferda@delbanco.de" TargetMode="External" /><Relationship Id="rId1" Type="http://schemas.openxmlformats.org/officeDocument/2006/relationships/slideLayout" Target="../slideLayouts/slideLayout17.xml" /><Relationship Id="rId4" Type="http://schemas.openxmlformats.org/officeDocument/2006/relationships/image" Target="../media/image4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1C2016-1FDE-4265-9106-7F7C668681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6060" y="5172639"/>
            <a:ext cx="6140215" cy="464590"/>
          </a:xfrm>
        </p:spPr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E8358D-21C8-49B9-BDE7-910544B38C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72439"/>
            <a:ext cx="9144000" cy="1828800"/>
          </a:xfrm>
        </p:spPr>
        <p:txBody>
          <a:bodyPr>
            <a:normAutofit/>
          </a:bodyPr>
          <a:lstStyle/>
          <a:p>
            <a:endParaRPr lang="de-DE" dirty="0"/>
          </a:p>
          <a:p>
            <a:r>
              <a:rPr lang="tr-TR" altLang="tr-TR" sz="1800" b="1" dirty="0"/>
              <a:t>«Küresel boyutta bir medya grubu olmak yolundayız»</a:t>
            </a:r>
          </a:p>
          <a:p>
            <a:endParaRPr lang="tr-TR" altLang="tr-TR" sz="1800" b="1" dirty="0"/>
          </a:p>
          <a:p>
            <a:r>
              <a:rPr lang="tr-TR" altLang="tr-TR" sz="2800" b="1" dirty="0">
                <a:solidFill>
                  <a:srgbClr val="FF0000"/>
                </a:solidFill>
              </a:rPr>
              <a:t>Media </a:t>
            </a:r>
            <a:r>
              <a:rPr lang="tr-TR" altLang="tr-TR" sz="2800" b="1" dirty="0" err="1">
                <a:solidFill>
                  <a:srgbClr val="FF0000"/>
                </a:solidFill>
              </a:rPr>
              <a:t>Group</a:t>
            </a:r>
            <a:r>
              <a:rPr lang="tr-TR" altLang="tr-TR" sz="2800" b="1" dirty="0">
                <a:solidFill>
                  <a:srgbClr val="FF0000"/>
                </a:solidFill>
              </a:rPr>
              <a:t> </a:t>
            </a:r>
            <a:r>
              <a:rPr lang="tr-TR" altLang="tr-TR" sz="2800" b="1" dirty="0" err="1">
                <a:solidFill>
                  <a:srgbClr val="FF0000"/>
                </a:solidFill>
              </a:rPr>
              <a:t>Stein</a:t>
            </a:r>
            <a:r>
              <a:rPr lang="tr-TR" altLang="tr-TR" sz="2800" b="1" dirty="0">
                <a:solidFill>
                  <a:srgbClr val="FF0000"/>
                </a:solidFill>
              </a:rPr>
              <a:t> ile Daha Güçlüyüz!!! </a:t>
            </a:r>
          </a:p>
          <a:p>
            <a:endParaRPr lang="tr-TR" dirty="0"/>
          </a:p>
          <a:p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586FC33-3F90-4C4B-8D5B-D460A1EE2FBF}"/>
              </a:ext>
            </a:extLst>
          </p:cNvPr>
          <p:cNvGrpSpPr/>
          <p:nvPr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713A4B38-0878-40DA-8D73-B6673F2FB1E9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7602FAC5-45E7-457C-BB61-3B3E60B6DAED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92A0F0F7-23C9-4688-8535-F6101BA76FBF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CE0F0F2C-7E91-422D-92E1-32BA05D990A7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F2BA1C0D-5818-438E-99E4-C6FA02812B96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5A750C42-879B-4517-BB87-81448BBAD8D4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37FC7B7B-837E-4257-AB1B-0F1ADBDF37F0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CF379692-55A7-4B96-BF64-A79AE6F6E850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  <p:sp>
        <p:nvSpPr>
          <p:cNvPr id="5" name="Metin kutusu 4">
            <a:extLst>
              <a:ext uri="{FF2B5EF4-FFF2-40B4-BE49-F238E27FC236}">
                <a16:creationId xmlns:a16="http://schemas.microsoft.com/office/drawing/2014/main" id="{0316D363-C684-F045-3DF0-F40D0FC50254}"/>
              </a:ext>
            </a:extLst>
          </p:cNvPr>
          <p:cNvSpPr txBox="1"/>
          <p:nvPr/>
        </p:nvSpPr>
        <p:spPr>
          <a:xfrm>
            <a:off x="3101512" y="5160855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/>
              <a:t>A. Stein</a:t>
            </a:r>
            <a:r>
              <a:rPr lang="tr-TR" dirty="0"/>
              <a:t> </a:t>
            </a:r>
            <a:r>
              <a:rPr lang="de-DE" dirty="0"/>
              <a:t>Media Group GmbH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825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FDA04CC-5D0F-D9EA-8977-B2B8C6701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881" y="5861286"/>
            <a:ext cx="1706799" cy="9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693FE22-AEBF-BCA8-3185-A218DFE70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3066"/>
            <a:ext cx="10515600" cy="928099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Gündem</a:t>
            </a:r>
            <a:br>
              <a:rPr lang="tr-TR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21853D-3D0F-1C40-F981-922DB48E5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1166"/>
            <a:ext cx="10515600" cy="447579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SzPct val="80000"/>
              <a:buFont typeface="Arial" panose="020B0604020202020204" pitchFamily="34" charset="0"/>
              <a:buChar char="•"/>
            </a:pPr>
            <a:r>
              <a:rPr lang="tr-TR" sz="2000" dirty="0">
                <a:latin typeface="Overpass Light"/>
              </a:rPr>
              <a:t>Biz kimiz?</a:t>
            </a:r>
          </a:p>
          <a:p>
            <a:pPr lvl="1">
              <a:buSzPct val="80000"/>
              <a:buFont typeface="Arial" panose="020B0604020202020204" pitchFamily="34" charset="0"/>
              <a:buChar char="•"/>
            </a:pPr>
            <a:r>
              <a:rPr lang="tr-TR" sz="1800" dirty="0">
                <a:latin typeface="Overpass Light"/>
              </a:rPr>
              <a:t>Ferda Warnecke, Türkiye, Azerbaycan ve İsrail Direktörü</a:t>
            </a:r>
          </a:p>
          <a:p>
            <a:pPr lvl="1">
              <a:buSzPct val="80000"/>
              <a:buFont typeface="Arial" panose="020B0604020202020204" pitchFamily="34" charset="0"/>
              <a:buChar char="•"/>
            </a:pPr>
            <a:r>
              <a:rPr lang="tr-TR" sz="1800" dirty="0">
                <a:latin typeface="Overpass Light"/>
              </a:rPr>
              <a:t>Hacer Çimen, Türkiye Müşteri İlişkileri Müdürü</a:t>
            </a:r>
          </a:p>
          <a:p>
            <a:pPr marL="457200" lvl="1" indent="0">
              <a:buSzPct val="80000"/>
              <a:buNone/>
            </a:pPr>
            <a:endParaRPr lang="tr-TR" sz="1800" dirty="0">
              <a:latin typeface="Overpass Light"/>
            </a:endParaRPr>
          </a:p>
          <a:p>
            <a:pPr>
              <a:buSzPct val="80000"/>
              <a:buFont typeface="Arial" panose="020B0604020202020204" pitchFamily="34" charset="0"/>
              <a:buChar char="•"/>
            </a:pPr>
            <a:r>
              <a:rPr lang="tr-TR" sz="2000" dirty="0" err="1">
                <a:latin typeface="Overpass Light"/>
              </a:rPr>
              <a:t>Stein</a:t>
            </a:r>
            <a:r>
              <a:rPr lang="tr-TR" sz="2000" dirty="0">
                <a:latin typeface="Overpass Light"/>
              </a:rPr>
              <a:t> Medya Grubu </a:t>
            </a:r>
          </a:p>
          <a:p>
            <a:pPr lvl="1">
              <a:buSzPct val="80000"/>
              <a:buFont typeface="Arial" panose="020B0604020202020204" pitchFamily="34" charset="0"/>
              <a:buChar char="•"/>
            </a:pPr>
            <a:r>
              <a:rPr lang="tr-TR" sz="1800" dirty="0">
                <a:latin typeface="Overpass Light"/>
              </a:rPr>
              <a:t>Hakkında</a:t>
            </a:r>
          </a:p>
          <a:p>
            <a:pPr lvl="1">
              <a:buSzPct val="80000"/>
              <a:buFont typeface="Arial" panose="020B0604020202020204" pitchFamily="34" charset="0"/>
              <a:buChar char="•"/>
            </a:pPr>
            <a:r>
              <a:rPr lang="tr-TR" sz="1800" dirty="0">
                <a:latin typeface="Overpass Light"/>
              </a:rPr>
              <a:t>İşbirliği</a:t>
            </a:r>
          </a:p>
          <a:p>
            <a:pPr lvl="1">
              <a:buSzPct val="80000"/>
              <a:buFont typeface="Arial" panose="020B0604020202020204" pitchFamily="34" charset="0"/>
              <a:buChar char="•"/>
            </a:pPr>
            <a:r>
              <a:rPr lang="tr-TR" sz="1800" dirty="0">
                <a:latin typeface="Overpass Light"/>
              </a:rPr>
              <a:t>Ürünler ve hizmetler</a:t>
            </a:r>
          </a:p>
          <a:p>
            <a:pPr marL="457200" lvl="1" indent="0">
              <a:buSzPct val="80000"/>
              <a:buNone/>
            </a:pPr>
            <a:endParaRPr lang="tr-TR" sz="1800" dirty="0">
              <a:latin typeface="Overpass Light"/>
            </a:endParaRPr>
          </a:p>
          <a:p>
            <a:pPr>
              <a:buSzPct val="80000"/>
              <a:buFont typeface="Arial" panose="020B0604020202020204" pitchFamily="34" charset="0"/>
              <a:buChar char="•"/>
            </a:pPr>
            <a:r>
              <a:rPr lang="tr-TR" sz="2000" dirty="0">
                <a:latin typeface="Overpass Light"/>
              </a:rPr>
              <a:t>F. </a:t>
            </a:r>
            <a:r>
              <a:rPr lang="tr-TR" sz="2000" dirty="0" err="1">
                <a:latin typeface="Overpass Light"/>
              </a:rPr>
              <a:t>Delbanco</a:t>
            </a:r>
            <a:r>
              <a:rPr lang="tr-TR" sz="2000" dirty="0">
                <a:latin typeface="Overpass Light"/>
              </a:rPr>
              <a:t> Şirketi </a:t>
            </a:r>
          </a:p>
          <a:p>
            <a:pPr lvl="1">
              <a:buSzPct val="80000"/>
              <a:buFont typeface="Arial" panose="020B0604020202020204" pitchFamily="34" charset="0"/>
              <a:buChar char="•"/>
            </a:pPr>
            <a:r>
              <a:rPr lang="tr-TR" sz="1800" dirty="0">
                <a:latin typeface="Overpass Light"/>
              </a:rPr>
              <a:t>Tanıtım ve Hizmetler</a:t>
            </a:r>
            <a:endParaRPr lang="de-DE" sz="1800" dirty="0">
              <a:latin typeface="Overpass Light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56C44D6-F182-CE5A-2682-A9AEDD53C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88705"/>
            <a:ext cx="10241604" cy="10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0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FDA04CC-5D0F-D9EA-8977-B2B8C6701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881" y="5861286"/>
            <a:ext cx="1706799" cy="9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693FE22-AEBF-BCA8-3185-A218DFE70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3066"/>
            <a:ext cx="10515600" cy="928099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Stein</a:t>
            </a:r>
            <a:r>
              <a:rPr lang="tr-TR" b="1" dirty="0"/>
              <a:t> Medya Grubu Hakkında </a:t>
            </a:r>
            <a:br>
              <a:rPr lang="tr-TR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21853D-3D0F-1C40-F981-922DB48E5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1166"/>
            <a:ext cx="10515600" cy="447579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SzPct val="80000"/>
            </a:pPr>
            <a:r>
              <a:rPr lang="de-DE" sz="2400" dirty="0">
                <a:latin typeface="Overpass Light"/>
              </a:rPr>
              <a:t>1713 </a:t>
            </a:r>
            <a:r>
              <a:rPr lang="de-DE" sz="2400" dirty="0" err="1">
                <a:latin typeface="Overpass Light"/>
              </a:rPr>
              <a:t>yılında</a:t>
            </a:r>
            <a:r>
              <a:rPr lang="de-DE" sz="2400" dirty="0">
                <a:latin typeface="Overpass Light"/>
              </a:rPr>
              <a:t> </a:t>
            </a:r>
            <a:r>
              <a:rPr lang="de-DE" sz="2400" dirty="0" err="1">
                <a:latin typeface="Overpass Light"/>
              </a:rPr>
              <a:t>kurulan</a:t>
            </a:r>
            <a:r>
              <a:rPr lang="de-DE" sz="2400" dirty="0">
                <a:latin typeface="Overpass Light"/>
              </a:rPr>
              <a:t> </a:t>
            </a:r>
            <a:r>
              <a:rPr lang="de-DE" sz="2400" dirty="0" err="1">
                <a:latin typeface="Overpass Light"/>
              </a:rPr>
              <a:t>aile</a:t>
            </a:r>
            <a:r>
              <a:rPr lang="de-DE" sz="2400" dirty="0">
                <a:latin typeface="Overpass Light"/>
              </a:rPr>
              <a:t> </a:t>
            </a:r>
            <a:r>
              <a:rPr lang="de-DE" sz="2400" dirty="0" err="1">
                <a:latin typeface="Overpass Light"/>
              </a:rPr>
              <a:t>şirketi</a:t>
            </a:r>
            <a:endParaRPr lang="de-DE" sz="2400" dirty="0">
              <a:latin typeface="Overpass Light"/>
            </a:endParaRPr>
          </a:p>
          <a:p>
            <a:pPr>
              <a:buSzPct val="80000"/>
            </a:pPr>
            <a:r>
              <a:rPr lang="tr-TR" sz="2400" dirty="0">
                <a:latin typeface="Overpass Light"/>
              </a:rPr>
              <a:t>Almanya’nın ikinci büyük yayın tedarikçisi</a:t>
            </a:r>
          </a:p>
          <a:p>
            <a:pPr>
              <a:buSzPct val="80000"/>
            </a:pPr>
            <a:r>
              <a:rPr lang="de-DE" sz="2400" dirty="0">
                <a:latin typeface="Overpass Light"/>
              </a:rPr>
              <a:t>2022'de 100 </a:t>
            </a:r>
            <a:r>
              <a:rPr lang="de-DE" sz="2400" dirty="0" err="1">
                <a:latin typeface="Overpass Light"/>
              </a:rPr>
              <a:t>milyon</a:t>
            </a:r>
            <a:r>
              <a:rPr lang="de-DE" sz="2400" dirty="0">
                <a:latin typeface="Overpass Light"/>
              </a:rPr>
              <a:t> Avro </a:t>
            </a:r>
            <a:r>
              <a:rPr lang="de-DE" sz="2400" dirty="0" err="1">
                <a:latin typeface="Overpass Light"/>
              </a:rPr>
              <a:t>satış</a:t>
            </a:r>
            <a:r>
              <a:rPr lang="de-DE" sz="2400" dirty="0">
                <a:latin typeface="Overpass Light"/>
              </a:rPr>
              <a:t> </a:t>
            </a:r>
            <a:r>
              <a:rPr lang="de-DE" sz="2400" dirty="0" err="1">
                <a:latin typeface="Overpass Light"/>
              </a:rPr>
              <a:t>geliri</a:t>
            </a:r>
            <a:endParaRPr lang="de-DE" sz="2400" dirty="0">
              <a:latin typeface="Overpass Light"/>
            </a:endParaRPr>
          </a:p>
          <a:p>
            <a:pPr>
              <a:buSzPct val="80000"/>
            </a:pPr>
            <a:r>
              <a:rPr lang="de-DE" sz="2400" dirty="0">
                <a:latin typeface="Overpass Light"/>
              </a:rPr>
              <a:t>Ana </a:t>
            </a:r>
            <a:r>
              <a:rPr lang="de-DE" sz="2400" dirty="0" err="1">
                <a:latin typeface="Overpass Light"/>
              </a:rPr>
              <a:t>iş</a:t>
            </a:r>
            <a:r>
              <a:rPr lang="de-DE" sz="2400" dirty="0">
                <a:latin typeface="Overpass Light"/>
              </a:rPr>
              <a:t> </a:t>
            </a:r>
            <a:r>
              <a:rPr lang="de-DE" sz="2400" dirty="0" err="1">
                <a:latin typeface="Overpass Light"/>
              </a:rPr>
              <a:t>segmentleri</a:t>
            </a:r>
            <a:r>
              <a:rPr lang="de-DE" sz="2400" dirty="0">
                <a:latin typeface="Overpass Light"/>
              </a:rPr>
              <a:t>:</a:t>
            </a:r>
          </a:p>
          <a:p>
            <a:pPr lvl="1">
              <a:buSzPct val="80000"/>
            </a:pPr>
            <a:r>
              <a:rPr lang="de-DE" sz="2200" dirty="0" err="1">
                <a:latin typeface="Overpass Light"/>
              </a:rPr>
              <a:t>Uzman</a:t>
            </a:r>
            <a:r>
              <a:rPr lang="de-DE" sz="2200" dirty="0">
                <a:latin typeface="Overpass Light"/>
              </a:rPr>
              <a:t> </a:t>
            </a:r>
            <a:r>
              <a:rPr lang="de-DE" sz="2200" dirty="0" err="1">
                <a:latin typeface="Overpass Light"/>
              </a:rPr>
              <a:t>kitapçı</a:t>
            </a:r>
            <a:endParaRPr lang="tr-TR" sz="2200" dirty="0">
              <a:latin typeface="Overpass Light"/>
            </a:endParaRPr>
          </a:p>
          <a:p>
            <a:pPr lvl="1">
              <a:buSzPct val="80000"/>
            </a:pPr>
            <a:r>
              <a:rPr lang="de-DE" sz="2200" dirty="0" err="1">
                <a:latin typeface="Overpass Light"/>
              </a:rPr>
              <a:t>Çevrimiçi</a:t>
            </a:r>
            <a:r>
              <a:rPr lang="de-DE" sz="2200" dirty="0">
                <a:latin typeface="Overpass Light"/>
              </a:rPr>
              <a:t> </a:t>
            </a:r>
            <a:r>
              <a:rPr lang="de-DE" sz="2200" dirty="0" err="1">
                <a:latin typeface="Overpass Light"/>
              </a:rPr>
              <a:t>ve</a:t>
            </a:r>
            <a:r>
              <a:rPr lang="de-DE" sz="2200" dirty="0">
                <a:latin typeface="Overpass Light"/>
              </a:rPr>
              <a:t> </a:t>
            </a:r>
            <a:r>
              <a:rPr lang="de-DE" sz="2200" dirty="0" err="1">
                <a:latin typeface="Overpass Light"/>
              </a:rPr>
              <a:t>çevrimdışı</a:t>
            </a:r>
            <a:r>
              <a:rPr lang="tr-TR" sz="2200" dirty="0">
                <a:latin typeface="Overpass Light"/>
              </a:rPr>
              <a:t> / fiziksel satış yapılan kitabevleri, online kitabevleri</a:t>
            </a:r>
            <a:endParaRPr lang="de-DE" sz="2200" dirty="0">
              <a:latin typeface="Overpass Light"/>
            </a:endParaRPr>
          </a:p>
          <a:p>
            <a:pPr lvl="1">
              <a:buSzPct val="80000"/>
            </a:pPr>
            <a:r>
              <a:rPr lang="de-DE" sz="2400" dirty="0">
                <a:latin typeface="Overpass Light"/>
              </a:rPr>
              <a:t>B2B</a:t>
            </a:r>
            <a:r>
              <a:rPr lang="tr-TR" sz="2400" dirty="0">
                <a:latin typeface="Overpass Light"/>
              </a:rPr>
              <a:t> - Şirketten Şirkete (Business </a:t>
            </a:r>
            <a:r>
              <a:rPr lang="tr-TR" sz="2400" dirty="0" err="1">
                <a:latin typeface="Overpass Light"/>
              </a:rPr>
              <a:t>to</a:t>
            </a:r>
            <a:r>
              <a:rPr lang="tr-TR" sz="2400" dirty="0">
                <a:latin typeface="Overpass Light"/>
              </a:rPr>
              <a:t> Business) </a:t>
            </a:r>
            <a:r>
              <a:rPr lang="de-DE" sz="2400" dirty="0" err="1">
                <a:latin typeface="Overpass Light"/>
              </a:rPr>
              <a:t>ve</a:t>
            </a:r>
            <a:r>
              <a:rPr lang="de-DE" sz="2400" dirty="0">
                <a:latin typeface="Overpass Light"/>
              </a:rPr>
              <a:t> e-</a:t>
            </a:r>
            <a:r>
              <a:rPr lang="de-DE" sz="2400" dirty="0" err="1">
                <a:latin typeface="Overpass Light"/>
              </a:rPr>
              <a:t>Tedarik</a:t>
            </a:r>
            <a:endParaRPr lang="de-DE" sz="2400" dirty="0">
              <a:latin typeface="Overpass Light"/>
            </a:endParaRPr>
          </a:p>
          <a:p>
            <a:pPr lvl="1">
              <a:buSzPct val="80000"/>
            </a:pPr>
            <a:r>
              <a:rPr lang="de-DE" sz="2400" dirty="0" err="1">
                <a:latin typeface="Overpass Light"/>
              </a:rPr>
              <a:t>Lojistik</a:t>
            </a:r>
            <a:endParaRPr lang="de-DE" sz="2400" dirty="0">
              <a:latin typeface="Overpass Light"/>
            </a:endParaRPr>
          </a:p>
          <a:p>
            <a:pPr>
              <a:buSzPct val="80000"/>
            </a:pPr>
            <a:r>
              <a:rPr lang="tr-TR" sz="2400" dirty="0">
                <a:latin typeface="Overpass Light"/>
              </a:rPr>
              <a:t>Gruba bağlı 15 şirket / </a:t>
            </a:r>
            <a:r>
              <a:rPr lang="de-DE" sz="2400" dirty="0">
                <a:latin typeface="Overpass Light"/>
              </a:rPr>
              <a:t>280 </a:t>
            </a:r>
            <a:r>
              <a:rPr lang="de-DE" sz="2400" dirty="0" err="1">
                <a:latin typeface="Overpass Light"/>
              </a:rPr>
              <a:t>çalışan</a:t>
            </a:r>
            <a:endParaRPr lang="de-DE" sz="2400" dirty="0">
              <a:latin typeface="Overpass Light"/>
            </a:endParaRPr>
          </a:p>
          <a:p>
            <a:pPr>
              <a:buSzPct val="80000"/>
            </a:pPr>
            <a:r>
              <a:rPr lang="de-DE" sz="2400" dirty="0" err="1">
                <a:latin typeface="Overpass Light"/>
              </a:rPr>
              <a:t>Almanya'da</a:t>
            </a:r>
            <a:r>
              <a:rPr lang="de-DE" sz="2400" dirty="0">
                <a:latin typeface="Overpass Light"/>
              </a:rPr>
              <a:t> 1</a:t>
            </a:r>
            <a:r>
              <a:rPr lang="tr-TR" sz="2400" dirty="0">
                <a:latin typeface="Overpass Light"/>
              </a:rPr>
              <a:t>4</a:t>
            </a:r>
            <a:r>
              <a:rPr lang="de-DE" sz="2400" dirty="0">
                <a:latin typeface="Overpass Light"/>
              </a:rPr>
              <a:t>, </a:t>
            </a:r>
            <a:r>
              <a:rPr lang="de-DE" sz="2400" dirty="0" err="1">
                <a:latin typeface="Overpass Light"/>
              </a:rPr>
              <a:t>yurtdışında</a:t>
            </a:r>
            <a:r>
              <a:rPr lang="de-DE" sz="2400" dirty="0">
                <a:latin typeface="Overpass Light"/>
              </a:rPr>
              <a:t> 3 </a:t>
            </a:r>
            <a:r>
              <a:rPr lang="de-DE" sz="2400" dirty="0" err="1">
                <a:latin typeface="Overpass Light"/>
              </a:rPr>
              <a:t>lokasyon</a:t>
            </a:r>
            <a:r>
              <a:rPr lang="de-DE" sz="2400" dirty="0">
                <a:latin typeface="Overpass Light"/>
              </a:rPr>
              <a:t> (Boston, Paris, İstanbul)</a:t>
            </a:r>
          </a:p>
          <a:p>
            <a:pPr marL="0" indent="0">
              <a:buSzPct val="80000"/>
              <a:buNone/>
            </a:pPr>
            <a:endParaRPr lang="de-DE" sz="2000" dirty="0">
              <a:latin typeface="Overpass Light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23EEFF6-6314-3A97-9D07-D545F267F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276062"/>
            <a:ext cx="11004681" cy="10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8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ihandform: Form 60">
            <a:extLst>
              <a:ext uri="{FF2B5EF4-FFF2-40B4-BE49-F238E27FC236}">
                <a16:creationId xmlns:a16="http://schemas.microsoft.com/office/drawing/2014/main" id="{A590E13A-6FF7-0917-D083-F1234EAF1DEE}"/>
              </a:ext>
            </a:extLst>
          </p:cNvPr>
          <p:cNvSpPr/>
          <p:nvPr/>
        </p:nvSpPr>
        <p:spPr>
          <a:xfrm>
            <a:off x="190933" y="2192823"/>
            <a:ext cx="12359548" cy="3869368"/>
          </a:xfrm>
          <a:custGeom>
            <a:avLst/>
            <a:gdLst>
              <a:gd name="connsiteX0" fmla="*/ 192644 w 11513786"/>
              <a:gd name="connsiteY0" fmla="*/ 0 h 3879877"/>
              <a:gd name="connsiteX1" fmla="*/ 5557124 w 11513786"/>
              <a:gd name="connsiteY1" fmla="*/ 374468 h 3879877"/>
              <a:gd name="connsiteX2" fmla="*/ 6602152 w 11513786"/>
              <a:gd name="connsiteY2" fmla="*/ 914400 h 3879877"/>
              <a:gd name="connsiteX3" fmla="*/ 1603432 w 11513786"/>
              <a:gd name="connsiteY3" fmla="*/ 2629988 h 3879877"/>
              <a:gd name="connsiteX4" fmla="*/ 96849 w 11513786"/>
              <a:gd name="connsiteY4" fmla="*/ 3317965 h 3879877"/>
              <a:gd name="connsiteX5" fmla="*/ 3902495 w 11513786"/>
              <a:gd name="connsiteY5" fmla="*/ 3831771 h 3879877"/>
              <a:gd name="connsiteX6" fmla="*/ 8944758 w 11513786"/>
              <a:gd name="connsiteY6" fmla="*/ 3857897 h 3879877"/>
              <a:gd name="connsiteX7" fmla="*/ 11426701 w 11513786"/>
              <a:gd name="connsiteY7" fmla="*/ 3840480 h 3879877"/>
              <a:gd name="connsiteX8" fmla="*/ 11513786 w 11513786"/>
              <a:gd name="connsiteY8" fmla="*/ 3840480 h 3879877"/>
              <a:gd name="connsiteX0" fmla="*/ 187648 w 11508790"/>
              <a:gd name="connsiteY0" fmla="*/ 0 h 3879877"/>
              <a:gd name="connsiteX1" fmla="*/ 5552128 w 11508790"/>
              <a:gd name="connsiteY1" fmla="*/ 374468 h 3879877"/>
              <a:gd name="connsiteX2" fmla="*/ 6172949 w 11508790"/>
              <a:gd name="connsiteY2" fmla="*/ 1159497 h 3879877"/>
              <a:gd name="connsiteX3" fmla="*/ 1598436 w 11508790"/>
              <a:gd name="connsiteY3" fmla="*/ 2629988 h 3879877"/>
              <a:gd name="connsiteX4" fmla="*/ 91853 w 11508790"/>
              <a:gd name="connsiteY4" fmla="*/ 3317965 h 3879877"/>
              <a:gd name="connsiteX5" fmla="*/ 3897499 w 11508790"/>
              <a:gd name="connsiteY5" fmla="*/ 3831771 h 3879877"/>
              <a:gd name="connsiteX6" fmla="*/ 8939762 w 11508790"/>
              <a:gd name="connsiteY6" fmla="*/ 3857897 h 3879877"/>
              <a:gd name="connsiteX7" fmla="*/ 11421705 w 11508790"/>
              <a:gd name="connsiteY7" fmla="*/ 3840480 h 3879877"/>
              <a:gd name="connsiteX8" fmla="*/ 11508790 w 11508790"/>
              <a:gd name="connsiteY8" fmla="*/ 3840480 h 3879877"/>
              <a:gd name="connsiteX0" fmla="*/ 152286 w 11473428"/>
              <a:gd name="connsiteY0" fmla="*/ 0 h 3869368"/>
              <a:gd name="connsiteX1" fmla="*/ 5516766 w 11473428"/>
              <a:gd name="connsiteY1" fmla="*/ 374468 h 3869368"/>
              <a:gd name="connsiteX2" fmla="*/ 6137587 w 11473428"/>
              <a:gd name="connsiteY2" fmla="*/ 1159497 h 3869368"/>
              <a:gd name="connsiteX3" fmla="*/ 1563074 w 11473428"/>
              <a:gd name="connsiteY3" fmla="*/ 2629988 h 3869368"/>
              <a:gd name="connsiteX4" fmla="*/ 94198 w 11473428"/>
              <a:gd name="connsiteY4" fmla="*/ 3468794 h 3869368"/>
              <a:gd name="connsiteX5" fmla="*/ 3862137 w 11473428"/>
              <a:gd name="connsiteY5" fmla="*/ 3831771 h 3869368"/>
              <a:gd name="connsiteX6" fmla="*/ 8904400 w 11473428"/>
              <a:gd name="connsiteY6" fmla="*/ 3857897 h 3869368"/>
              <a:gd name="connsiteX7" fmla="*/ 11386343 w 11473428"/>
              <a:gd name="connsiteY7" fmla="*/ 3840480 h 3869368"/>
              <a:gd name="connsiteX8" fmla="*/ 11473428 w 11473428"/>
              <a:gd name="connsiteY8" fmla="*/ 3840480 h 3869368"/>
              <a:gd name="connsiteX0" fmla="*/ 152286 w 11473428"/>
              <a:gd name="connsiteY0" fmla="*/ 0 h 3869368"/>
              <a:gd name="connsiteX1" fmla="*/ 5516766 w 11473428"/>
              <a:gd name="connsiteY1" fmla="*/ 374468 h 3869368"/>
              <a:gd name="connsiteX2" fmla="*/ 6137587 w 11473428"/>
              <a:gd name="connsiteY2" fmla="*/ 1159497 h 3869368"/>
              <a:gd name="connsiteX3" fmla="*/ 1563074 w 11473428"/>
              <a:gd name="connsiteY3" fmla="*/ 2629988 h 3869368"/>
              <a:gd name="connsiteX4" fmla="*/ 94198 w 11473428"/>
              <a:gd name="connsiteY4" fmla="*/ 3468794 h 3869368"/>
              <a:gd name="connsiteX5" fmla="*/ 3862137 w 11473428"/>
              <a:gd name="connsiteY5" fmla="*/ 3831771 h 3869368"/>
              <a:gd name="connsiteX6" fmla="*/ 8904400 w 11473428"/>
              <a:gd name="connsiteY6" fmla="*/ 3857897 h 3869368"/>
              <a:gd name="connsiteX7" fmla="*/ 11386343 w 11473428"/>
              <a:gd name="connsiteY7" fmla="*/ 3840480 h 3869368"/>
              <a:gd name="connsiteX8" fmla="*/ 11473428 w 11473428"/>
              <a:gd name="connsiteY8" fmla="*/ 3840480 h 3869368"/>
              <a:gd name="connsiteX0" fmla="*/ 152286 w 11605403"/>
              <a:gd name="connsiteY0" fmla="*/ 0 h 3878188"/>
              <a:gd name="connsiteX1" fmla="*/ 5516766 w 11605403"/>
              <a:gd name="connsiteY1" fmla="*/ 374468 h 3878188"/>
              <a:gd name="connsiteX2" fmla="*/ 6137587 w 11605403"/>
              <a:gd name="connsiteY2" fmla="*/ 1159497 h 3878188"/>
              <a:gd name="connsiteX3" fmla="*/ 1563074 w 11605403"/>
              <a:gd name="connsiteY3" fmla="*/ 2629988 h 3878188"/>
              <a:gd name="connsiteX4" fmla="*/ 94198 w 11605403"/>
              <a:gd name="connsiteY4" fmla="*/ 3468794 h 3878188"/>
              <a:gd name="connsiteX5" fmla="*/ 3862137 w 11605403"/>
              <a:gd name="connsiteY5" fmla="*/ 3831771 h 3878188"/>
              <a:gd name="connsiteX6" fmla="*/ 8904400 w 11605403"/>
              <a:gd name="connsiteY6" fmla="*/ 3857897 h 3878188"/>
              <a:gd name="connsiteX7" fmla="*/ 11386343 w 11605403"/>
              <a:gd name="connsiteY7" fmla="*/ 3840480 h 3878188"/>
              <a:gd name="connsiteX8" fmla="*/ 11605403 w 11605403"/>
              <a:gd name="connsiteY8" fmla="*/ 3878188 h 3878188"/>
              <a:gd name="connsiteX0" fmla="*/ 152286 w 12359548"/>
              <a:gd name="connsiteY0" fmla="*/ 0 h 3869368"/>
              <a:gd name="connsiteX1" fmla="*/ 5516766 w 12359548"/>
              <a:gd name="connsiteY1" fmla="*/ 374468 h 3869368"/>
              <a:gd name="connsiteX2" fmla="*/ 6137587 w 12359548"/>
              <a:gd name="connsiteY2" fmla="*/ 1159497 h 3869368"/>
              <a:gd name="connsiteX3" fmla="*/ 1563074 w 12359548"/>
              <a:gd name="connsiteY3" fmla="*/ 2629988 h 3869368"/>
              <a:gd name="connsiteX4" fmla="*/ 94198 w 12359548"/>
              <a:gd name="connsiteY4" fmla="*/ 3468794 h 3869368"/>
              <a:gd name="connsiteX5" fmla="*/ 3862137 w 12359548"/>
              <a:gd name="connsiteY5" fmla="*/ 3831771 h 3869368"/>
              <a:gd name="connsiteX6" fmla="*/ 8904400 w 12359548"/>
              <a:gd name="connsiteY6" fmla="*/ 3857897 h 3869368"/>
              <a:gd name="connsiteX7" fmla="*/ 11386343 w 12359548"/>
              <a:gd name="connsiteY7" fmla="*/ 3840480 h 3869368"/>
              <a:gd name="connsiteX8" fmla="*/ 12359548 w 12359548"/>
              <a:gd name="connsiteY8" fmla="*/ 3840480 h 386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59548" h="3869368">
                <a:moveTo>
                  <a:pt x="152286" y="0"/>
                </a:moveTo>
                <a:cubicBezTo>
                  <a:pt x="2300400" y="111034"/>
                  <a:pt x="4519216" y="181219"/>
                  <a:pt x="5516766" y="374468"/>
                </a:cubicBezTo>
                <a:cubicBezTo>
                  <a:pt x="6514316" y="567717"/>
                  <a:pt x="6796536" y="783577"/>
                  <a:pt x="6137587" y="1159497"/>
                </a:cubicBezTo>
                <a:cubicBezTo>
                  <a:pt x="5478638" y="1535417"/>
                  <a:pt x="2570305" y="2245105"/>
                  <a:pt x="1563074" y="2629988"/>
                </a:cubicBezTo>
                <a:cubicBezTo>
                  <a:pt x="555843" y="3014871"/>
                  <a:pt x="-288979" y="3127095"/>
                  <a:pt x="94198" y="3468794"/>
                </a:cubicBezTo>
                <a:cubicBezTo>
                  <a:pt x="477375" y="3810493"/>
                  <a:pt x="2393770" y="3766921"/>
                  <a:pt x="3862137" y="3831771"/>
                </a:cubicBezTo>
                <a:cubicBezTo>
                  <a:pt x="5330504" y="3896622"/>
                  <a:pt x="8904400" y="3857897"/>
                  <a:pt x="8904400" y="3857897"/>
                </a:cubicBezTo>
                <a:lnTo>
                  <a:pt x="11386343" y="3840480"/>
                </a:lnTo>
                <a:lnTo>
                  <a:pt x="12359548" y="3840480"/>
                </a:ln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u="sng"/>
          </a:p>
        </p:txBody>
      </p:sp>
      <p:sp>
        <p:nvSpPr>
          <p:cNvPr id="49" name="Gleichschenkliges Dreieck 48">
            <a:extLst>
              <a:ext uri="{FF2B5EF4-FFF2-40B4-BE49-F238E27FC236}">
                <a16:creationId xmlns:a16="http://schemas.microsoft.com/office/drawing/2014/main" id="{565A9540-3951-105F-F294-E21FF6DAAB18}"/>
              </a:ext>
            </a:extLst>
          </p:cNvPr>
          <p:cNvSpPr/>
          <p:nvPr/>
        </p:nvSpPr>
        <p:spPr>
          <a:xfrm rot="5400000">
            <a:off x="-18353" y="1817714"/>
            <a:ext cx="818199" cy="793794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Titel 46">
            <a:extLst>
              <a:ext uri="{FF2B5EF4-FFF2-40B4-BE49-F238E27FC236}">
                <a16:creationId xmlns:a16="http://schemas.microsoft.com/office/drawing/2014/main" id="{84CC6993-9E31-3078-09E5-F1E30C0DF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b="1" dirty="0" err="1"/>
              <a:t>İş</a:t>
            </a:r>
            <a:r>
              <a:rPr lang="de-DE" sz="4000" b="1" dirty="0"/>
              <a:t> </a:t>
            </a:r>
            <a:r>
              <a:rPr lang="de-DE" sz="4000" b="1" dirty="0" err="1"/>
              <a:t>Geliştirme</a:t>
            </a:r>
            <a:br>
              <a:rPr lang="tr-TR" sz="4000" b="1" dirty="0"/>
            </a:br>
            <a:endParaRPr lang="de-DE" dirty="0"/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66F95CC1-F696-52DD-7965-B96F5B9E85A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04983" y="2361547"/>
            <a:ext cx="1477588" cy="431296"/>
          </a:xfrm>
          <a:prstGeom prst="rect">
            <a:avLst/>
          </a:prstGeom>
        </p:spPr>
      </p:pic>
      <p:sp>
        <p:nvSpPr>
          <p:cNvPr id="44" name="Textplatzhalter 16">
            <a:extLst>
              <a:ext uri="{FF2B5EF4-FFF2-40B4-BE49-F238E27FC236}">
                <a16:creationId xmlns:a16="http://schemas.microsoft.com/office/drawing/2014/main" id="{492CCBCF-A5E4-2BC1-7460-B821891F9C3C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217285" y="1968495"/>
            <a:ext cx="1534870" cy="311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b="1" dirty="0"/>
              <a:t>Devredildi</a:t>
            </a:r>
            <a:endParaRPr lang="de-DE" sz="1600" b="1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EF0BADD-7112-A633-9A64-31AB1310DACD}"/>
              </a:ext>
            </a:extLst>
          </p:cNvPr>
          <p:cNvSpPr txBox="1"/>
          <p:nvPr/>
        </p:nvSpPr>
        <p:spPr>
          <a:xfrm>
            <a:off x="6242931" y="2192823"/>
            <a:ext cx="18693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Dortmunder Universitäts-</a:t>
            </a:r>
          </a:p>
          <a:p>
            <a:r>
              <a:rPr lang="de-DE" sz="1100" dirty="0"/>
              <a:t>Buchhandlung GmbH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3F3FD29-0C68-7872-0E94-54AC7E5C5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347" y="3462156"/>
            <a:ext cx="923481" cy="505907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7AA931C-63B0-3B23-12EA-C319E03F3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48" y="4331719"/>
            <a:ext cx="1114791" cy="34629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11FCF95-3A7E-471D-6755-D0CCE471B2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27" y="3856743"/>
            <a:ext cx="1078709" cy="43706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E4CC411-4BE5-DF15-66DA-681C181D2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6092853"/>
            <a:ext cx="965898" cy="51558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C595DF6E-C191-E49E-BD81-15FDE21C66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7807" y="5362789"/>
            <a:ext cx="1114321" cy="48313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EDDAF4A-A112-FA41-8D2E-AD6ED6FF65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8541" y="5046062"/>
            <a:ext cx="1299621" cy="30943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E4C98DED-34B1-9C78-6548-4C1265D6FB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0486" y="6182957"/>
            <a:ext cx="1193649" cy="368509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CB7EFDD6-7F21-DFAD-B3B4-FB806569A7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7097" y="5022912"/>
            <a:ext cx="1009650" cy="74295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4FA50AA8-E528-7C77-3212-1F6E98188C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28493" y="5133363"/>
            <a:ext cx="942975" cy="657225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EE5E6DC5-086D-29FA-5B6B-ADD3A6D592E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71086" y="4689361"/>
            <a:ext cx="1194650" cy="474346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CAB59619-A1F4-68B5-177B-BB0EF9D5E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442" y="4289693"/>
            <a:ext cx="1191416" cy="29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FA961E30-56BB-4D0E-48C5-752122C5CC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69805" y="5409605"/>
            <a:ext cx="1117053" cy="389499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24D82146-EE8B-8F8E-17E6-25E117B63A6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88467" y="4733958"/>
            <a:ext cx="1172779" cy="433026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80BC22E3-ADA3-0F3A-C2AB-92576D3366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91908" y="6123060"/>
            <a:ext cx="965898" cy="471718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0B160368-43E3-D465-8532-DE4A96E57B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39755" y="5257307"/>
            <a:ext cx="1304356" cy="518341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43F2518D-4E21-A0A3-6DA6-12F6150D2C4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35929" y="6094780"/>
            <a:ext cx="557460" cy="550027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875374C1-D8DD-74A2-C85F-426906FD70C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01769" y="4733958"/>
            <a:ext cx="1253123" cy="474346"/>
          </a:xfrm>
          <a:prstGeom prst="rect">
            <a:avLst/>
          </a:prstGeom>
        </p:spPr>
      </p:pic>
      <p:pic>
        <p:nvPicPr>
          <p:cNvPr id="30" name="Grafik 29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994F93E9-1D10-8152-091E-E0953289CEA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890" y="5516477"/>
            <a:ext cx="1553748" cy="275847"/>
          </a:xfrm>
          <a:prstGeom prst="rect">
            <a:avLst/>
          </a:prstGeom>
        </p:spPr>
      </p:pic>
      <p:sp>
        <p:nvSpPr>
          <p:cNvPr id="38" name="Rechteck 37">
            <a:extLst>
              <a:ext uri="{FF2B5EF4-FFF2-40B4-BE49-F238E27FC236}">
                <a16:creationId xmlns:a16="http://schemas.microsoft.com/office/drawing/2014/main" id="{1D106970-247F-FB36-D776-252511065C61}"/>
              </a:ext>
            </a:extLst>
          </p:cNvPr>
          <p:cNvSpPr/>
          <p:nvPr/>
        </p:nvSpPr>
        <p:spPr>
          <a:xfrm>
            <a:off x="-45994" y="2091120"/>
            <a:ext cx="714375" cy="275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bg1"/>
                </a:solidFill>
              </a:rPr>
              <a:t>1713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9A56B2F6-CFC4-A99C-736D-3A3BD1746AF4}"/>
              </a:ext>
            </a:extLst>
          </p:cNvPr>
          <p:cNvSpPr txBox="1"/>
          <p:nvPr/>
        </p:nvSpPr>
        <p:spPr>
          <a:xfrm>
            <a:off x="292295" y="1655071"/>
            <a:ext cx="992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/>
              <a:t>KURULUŞ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2C52646-1D4E-5F93-A248-F92C285C87E7}"/>
              </a:ext>
            </a:extLst>
          </p:cNvPr>
          <p:cNvGrpSpPr/>
          <p:nvPr/>
        </p:nvGrpSpPr>
        <p:grpSpPr>
          <a:xfrm>
            <a:off x="0" y="6765835"/>
            <a:ext cx="12192000" cy="117430"/>
            <a:chOff x="0" y="6573795"/>
            <a:chExt cx="11704320" cy="284205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BB43D2F6-A76B-016B-FD10-99A8ABCFE66B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CBE4D1F1-8456-77BC-6F51-CD7F8EF55AC1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D0E52D69-C273-C9BB-F011-EA8354737717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88B9E5C2-54AA-6EA0-B086-74FC5E2D3F96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35D868B6-9B90-B99C-76D5-D5A3C522E27C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88BF873-83CE-36A7-4A76-8A046D5DC332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7B00608F-5E97-797D-C17E-23E6D41481B5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FA8AB1DF-AE76-B7C1-8708-307DA3D4AEBF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  <p:sp>
        <p:nvSpPr>
          <p:cNvPr id="48" name="Textfeld 47">
            <a:extLst>
              <a:ext uri="{FF2B5EF4-FFF2-40B4-BE49-F238E27FC236}">
                <a16:creationId xmlns:a16="http://schemas.microsoft.com/office/drawing/2014/main" id="{BEDB15C5-9055-F8CB-2DF1-8011904F8548}"/>
              </a:ext>
            </a:extLst>
          </p:cNvPr>
          <p:cNvSpPr txBox="1"/>
          <p:nvPr/>
        </p:nvSpPr>
        <p:spPr>
          <a:xfrm>
            <a:off x="3192400" y="2408090"/>
            <a:ext cx="2206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/>
              <a:t>to</a:t>
            </a:r>
            <a:r>
              <a:rPr lang="de-DE" sz="1200" dirty="0"/>
              <a:t> Alexander Stein </a:t>
            </a:r>
            <a:br>
              <a:rPr lang="de-DE" sz="1200" dirty="0"/>
            </a:br>
            <a:r>
              <a:rPr lang="de-DE" sz="1200" dirty="0"/>
              <a:t>in 9th Generation</a:t>
            </a:r>
          </a:p>
        </p:txBody>
      </p:sp>
      <p:sp>
        <p:nvSpPr>
          <p:cNvPr id="62" name="Gleichschenkliges Dreieck 61">
            <a:extLst>
              <a:ext uri="{FF2B5EF4-FFF2-40B4-BE49-F238E27FC236}">
                <a16:creationId xmlns:a16="http://schemas.microsoft.com/office/drawing/2014/main" id="{13D770A3-504D-B9A5-618C-FAA272B164AE}"/>
              </a:ext>
            </a:extLst>
          </p:cNvPr>
          <p:cNvSpPr/>
          <p:nvPr/>
        </p:nvSpPr>
        <p:spPr>
          <a:xfrm rot="5574129">
            <a:off x="2688229" y="1943608"/>
            <a:ext cx="849992" cy="773171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2ED20285-E9C0-9733-A919-23DF065ADB5B}"/>
              </a:ext>
            </a:extLst>
          </p:cNvPr>
          <p:cNvSpPr/>
          <p:nvPr/>
        </p:nvSpPr>
        <p:spPr>
          <a:xfrm rot="150809">
            <a:off x="2644655" y="2188397"/>
            <a:ext cx="714375" cy="275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bg1"/>
                </a:solidFill>
              </a:rPr>
              <a:t>2013</a:t>
            </a:r>
          </a:p>
        </p:txBody>
      </p:sp>
      <p:sp>
        <p:nvSpPr>
          <p:cNvPr id="63" name="Gleichschenkliges Dreieck 62">
            <a:extLst>
              <a:ext uri="{FF2B5EF4-FFF2-40B4-BE49-F238E27FC236}">
                <a16:creationId xmlns:a16="http://schemas.microsoft.com/office/drawing/2014/main" id="{BBED840A-8776-AF37-E09E-094FD51C2125}"/>
              </a:ext>
            </a:extLst>
          </p:cNvPr>
          <p:cNvSpPr/>
          <p:nvPr/>
        </p:nvSpPr>
        <p:spPr>
          <a:xfrm rot="6245819">
            <a:off x="5579901" y="2222523"/>
            <a:ext cx="849992" cy="83594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152DA7F3-C183-AE02-3E76-3CE65B82F6AC}"/>
              </a:ext>
            </a:extLst>
          </p:cNvPr>
          <p:cNvSpPr/>
          <p:nvPr/>
        </p:nvSpPr>
        <p:spPr>
          <a:xfrm rot="651448">
            <a:off x="5562571" y="2475413"/>
            <a:ext cx="714375" cy="275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64" name="Gleichschenkliges Dreieck 63">
            <a:extLst>
              <a:ext uri="{FF2B5EF4-FFF2-40B4-BE49-F238E27FC236}">
                <a16:creationId xmlns:a16="http://schemas.microsoft.com/office/drawing/2014/main" id="{FA329F23-D935-A269-1930-E4CEDA7980A5}"/>
              </a:ext>
            </a:extLst>
          </p:cNvPr>
          <p:cNvSpPr/>
          <p:nvPr/>
        </p:nvSpPr>
        <p:spPr>
          <a:xfrm rot="8023610">
            <a:off x="4236101" y="3677990"/>
            <a:ext cx="849992" cy="73275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3B0CAA7B-D914-AFBC-0264-7B8C18C68795}"/>
              </a:ext>
            </a:extLst>
          </p:cNvPr>
          <p:cNvSpPr/>
          <p:nvPr/>
        </p:nvSpPr>
        <p:spPr>
          <a:xfrm rot="20679757">
            <a:off x="4157138" y="3834535"/>
            <a:ext cx="714375" cy="275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2018</a:t>
            </a:r>
          </a:p>
        </p:txBody>
      </p:sp>
      <p:sp>
        <p:nvSpPr>
          <p:cNvPr id="65" name="Gleichschenkliges Dreieck 64">
            <a:extLst>
              <a:ext uri="{FF2B5EF4-FFF2-40B4-BE49-F238E27FC236}">
                <a16:creationId xmlns:a16="http://schemas.microsoft.com/office/drawing/2014/main" id="{2849FF5A-1C70-CCEE-3D24-615E66E89B74}"/>
              </a:ext>
            </a:extLst>
          </p:cNvPr>
          <p:cNvSpPr/>
          <p:nvPr/>
        </p:nvSpPr>
        <p:spPr>
          <a:xfrm rot="8023610">
            <a:off x="1756336" y="4417872"/>
            <a:ext cx="849992" cy="73275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957C0F14-0989-8591-321A-B3E353CA9A2D}"/>
              </a:ext>
            </a:extLst>
          </p:cNvPr>
          <p:cNvSpPr/>
          <p:nvPr/>
        </p:nvSpPr>
        <p:spPr>
          <a:xfrm rot="20585744">
            <a:off x="1666529" y="4583886"/>
            <a:ext cx="714375" cy="275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66" name="Gleichschenkliges Dreieck 65">
            <a:extLst>
              <a:ext uri="{FF2B5EF4-FFF2-40B4-BE49-F238E27FC236}">
                <a16:creationId xmlns:a16="http://schemas.microsoft.com/office/drawing/2014/main" id="{BA53D09F-A678-45D1-27D6-447E556D4949}"/>
              </a:ext>
            </a:extLst>
          </p:cNvPr>
          <p:cNvSpPr/>
          <p:nvPr/>
        </p:nvSpPr>
        <p:spPr>
          <a:xfrm rot="5625091">
            <a:off x="2358097" y="5598343"/>
            <a:ext cx="849992" cy="763715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1BA3F79D-D406-9C61-64B7-F48C4965C000}"/>
              </a:ext>
            </a:extLst>
          </p:cNvPr>
          <p:cNvSpPr/>
          <p:nvPr/>
        </p:nvSpPr>
        <p:spPr>
          <a:xfrm rot="176130">
            <a:off x="2351817" y="5835401"/>
            <a:ext cx="774051" cy="275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67" name="Gleichschenkliges Dreieck 66">
            <a:extLst>
              <a:ext uri="{FF2B5EF4-FFF2-40B4-BE49-F238E27FC236}">
                <a16:creationId xmlns:a16="http://schemas.microsoft.com/office/drawing/2014/main" id="{AA0E63AA-F1AC-D24F-E88C-0F12E6E52DEA}"/>
              </a:ext>
            </a:extLst>
          </p:cNvPr>
          <p:cNvSpPr/>
          <p:nvPr/>
        </p:nvSpPr>
        <p:spPr>
          <a:xfrm rot="5578054">
            <a:off x="4498182" y="5627904"/>
            <a:ext cx="849992" cy="79965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BAE5EB51-D441-21F6-4A8F-66E170136458}"/>
              </a:ext>
            </a:extLst>
          </p:cNvPr>
          <p:cNvSpPr/>
          <p:nvPr/>
        </p:nvSpPr>
        <p:spPr>
          <a:xfrm>
            <a:off x="4509615" y="5891542"/>
            <a:ext cx="714375" cy="275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bg1"/>
                </a:solidFill>
              </a:rPr>
              <a:t>2021</a:t>
            </a:r>
          </a:p>
        </p:txBody>
      </p:sp>
      <p:sp>
        <p:nvSpPr>
          <p:cNvPr id="68" name="Gleichschenkliges Dreieck 67">
            <a:extLst>
              <a:ext uri="{FF2B5EF4-FFF2-40B4-BE49-F238E27FC236}">
                <a16:creationId xmlns:a16="http://schemas.microsoft.com/office/drawing/2014/main" id="{D16AB851-B920-1B55-7E96-5FA659AEAED1}"/>
              </a:ext>
            </a:extLst>
          </p:cNvPr>
          <p:cNvSpPr/>
          <p:nvPr/>
        </p:nvSpPr>
        <p:spPr>
          <a:xfrm rot="5400000">
            <a:off x="6866402" y="5621924"/>
            <a:ext cx="849992" cy="842592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D9A4D201-088D-0A10-B50E-4643F633E510}"/>
              </a:ext>
            </a:extLst>
          </p:cNvPr>
          <p:cNvSpPr/>
          <p:nvPr/>
        </p:nvSpPr>
        <p:spPr>
          <a:xfrm>
            <a:off x="6826079" y="5891542"/>
            <a:ext cx="849058" cy="275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bg1"/>
                </a:solidFill>
              </a:rPr>
              <a:t>2022</a:t>
            </a:r>
          </a:p>
        </p:txBody>
      </p:sp>
      <p:sp>
        <p:nvSpPr>
          <p:cNvPr id="70" name="Gleichschenkliges Dreieck 69">
            <a:extLst>
              <a:ext uri="{FF2B5EF4-FFF2-40B4-BE49-F238E27FC236}">
                <a16:creationId xmlns:a16="http://schemas.microsoft.com/office/drawing/2014/main" id="{89C8092F-99A4-2B59-F05F-DB64B147EF5F}"/>
              </a:ext>
            </a:extLst>
          </p:cNvPr>
          <p:cNvSpPr/>
          <p:nvPr/>
        </p:nvSpPr>
        <p:spPr>
          <a:xfrm rot="5400000">
            <a:off x="9861588" y="5624455"/>
            <a:ext cx="849992" cy="842593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1" name="Rechteck 70">
            <a:extLst>
              <a:ext uri="{FF2B5EF4-FFF2-40B4-BE49-F238E27FC236}">
                <a16:creationId xmlns:a16="http://schemas.microsoft.com/office/drawing/2014/main" id="{CCF415FE-69D6-78E4-B386-61F49148CED5}"/>
              </a:ext>
            </a:extLst>
          </p:cNvPr>
          <p:cNvSpPr/>
          <p:nvPr/>
        </p:nvSpPr>
        <p:spPr>
          <a:xfrm>
            <a:off x="9821266" y="5894074"/>
            <a:ext cx="849058" cy="275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bg1"/>
                </a:solidFill>
              </a:rPr>
              <a:t>2023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01C6AD02-3BDF-5FD7-B7BF-AAA13A70A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489"/>
            <a:ext cx="10021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Devir alınması</a:t>
            </a:r>
            <a:endParaRPr kumimoji="0" lang="tr-TR" alt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1" name="Resim 30">
            <a:extLst>
              <a:ext uri="{FF2B5EF4-FFF2-40B4-BE49-F238E27FC236}">
                <a16:creationId xmlns:a16="http://schemas.microsoft.com/office/drawing/2014/main" id="{F35C4D53-7F0E-3BCB-A367-807FD242E72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38200" y="1271926"/>
            <a:ext cx="11004681" cy="10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4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729A39-3A76-FED7-4848-17EF2AE57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err="1"/>
              <a:t>Çeşitliliğimizi</a:t>
            </a:r>
            <a:r>
              <a:rPr lang="de-DE" b="1" dirty="0"/>
              <a:t> </a:t>
            </a:r>
            <a:r>
              <a:rPr lang="de-DE" b="1" dirty="0" err="1"/>
              <a:t>keşfedin</a:t>
            </a:r>
            <a:br>
              <a:rPr lang="tr-TR" dirty="0"/>
            </a:b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F34FE53-411F-30DE-5508-ED0384971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821" y="1415148"/>
            <a:ext cx="6095998" cy="4753568"/>
          </a:xfrm>
          <a:prstGeom prst="rect">
            <a:avLst/>
          </a:prstGeom>
        </p:spPr>
      </p:pic>
      <p:sp>
        <p:nvSpPr>
          <p:cNvPr id="4" name="Pfeil: nach rechts 3">
            <a:extLst>
              <a:ext uri="{FF2B5EF4-FFF2-40B4-BE49-F238E27FC236}">
                <a16:creationId xmlns:a16="http://schemas.microsoft.com/office/drawing/2014/main" id="{CCB00DBE-4073-9E4A-B333-1B27449E848E}"/>
              </a:ext>
            </a:extLst>
          </p:cNvPr>
          <p:cNvSpPr/>
          <p:nvPr/>
        </p:nvSpPr>
        <p:spPr>
          <a:xfrm>
            <a:off x="838200" y="1690688"/>
            <a:ext cx="2190542" cy="72586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>
                <a:latin typeface="Overpass SemiBold" panose="00000700000000000000" pitchFamily="2" charset="0"/>
              </a:rPr>
              <a:t>KİTAPÇILAR</a:t>
            </a:r>
            <a:endParaRPr lang="de-DE" sz="1400" dirty="0">
              <a:latin typeface="Overpass SemiBold" panose="00000700000000000000" pitchFamily="2" charset="0"/>
            </a:endParaRPr>
          </a:p>
        </p:txBody>
      </p:sp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72E3A660-E44C-3497-7CB8-003A4EAE167C}"/>
              </a:ext>
            </a:extLst>
          </p:cNvPr>
          <p:cNvSpPr/>
          <p:nvPr/>
        </p:nvSpPr>
        <p:spPr>
          <a:xfrm>
            <a:off x="838200" y="2824113"/>
            <a:ext cx="2190542" cy="725864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>
                <a:latin typeface="Overpass SemiBold" panose="00000700000000000000" pitchFamily="2" charset="0"/>
              </a:rPr>
              <a:t>STEIN</a:t>
            </a:r>
            <a:r>
              <a:rPr lang="tr-TR" sz="1400" dirty="0">
                <a:latin typeface="Overpass SemiBold" panose="00000700000000000000" pitchFamily="2" charset="0"/>
              </a:rPr>
              <a:t>’IN HİZMETİ </a:t>
            </a:r>
            <a:endParaRPr lang="de-DE" sz="1400" dirty="0">
              <a:latin typeface="Overpass SemiBold" panose="00000700000000000000" pitchFamily="2" charset="0"/>
            </a:endParaRPr>
          </a:p>
        </p:txBody>
      </p:sp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046F7D30-3499-210E-1D07-8D3196016DA4}"/>
              </a:ext>
            </a:extLst>
          </p:cNvPr>
          <p:cNvSpPr/>
          <p:nvPr/>
        </p:nvSpPr>
        <p:spPr>
          <a:xfrm>
            <a:off x="838200" y="3957538"/>
            <a:ext cx="2190542" cy="72586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400" dirty="0">
                <a:latin typeface="Overpass SemiBold" panose="00000700000000000000" pitchFamily="2" charset="0"/>
              </a:rPr>
              <a:t>EĞİTİM</a:t>
            </a:r>
            <a:endParaRPr lang="de-DE" sz="1400" dirty="0">
              <a:latin typeface="Overpass SemiBold" panose="00000700000000000000" pitchFamily="2" charset="0"/>
            </a:endParaRPr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9744695C-F8AD-0F94-610F-1773419977A6}"/>
              </a:ext>
            </a:extLst>
          </p:cNvPr>
          <p:cNvSpPr/>
          <p:nvPr/>
        </p:nvSpPr>
        <p:spPr>
          <a:xfrm>
            <a:off x="838200" y="5090964"/>
            <a:ext cx="2190542" cy="725864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400" dirty="0">
                <a:latin typeface="Overpass SemiBold" panose="00000700000000000000" pitchFamily="2" charset="0"/>
              </a:rPr>
              <a:t>TIBBİ</a:t>
            </a:r>
            <a:endParaRPr lang="de-DE" sz="1400" dirty="0">
              <a:latin typeface="Overpass SemiBold" panose="00000700000000000000" pitchFamily="2" charset="0"/>
            </a:endParaRPr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72483877-8877-EAF0-4CA9-B705A60FAE5C}"/>
              </a:ext>
            </a:extLst>
          </p:cNvPr>
          <p:cNvSpPr/>
          <p:nvPr/>
        </p:nvSpPr>
        <p:spPr>
          <a:xfrm flipH="1">
            <a:off x="9314898" y="1690688"/>
            <a:ext cx="2190542" cy="72586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r-TR" sz="1400" dirty="0">
                <a:latin typeface="Overpass SemiBold" panose="00000700000000000000" pitchFamily="2" charset="0"/>
              </a:rPr>
              <a:t>KAMU SEKTÖRÜ</a:t>
            </a:r>
            <a:endParaRPr lang="de-DE" sz="1400" dirty="0">
              <a:latin typeface="Overpass SemiBold" panose="00000700000000000000" pitchFamily="2" charset="0"/>
            </a:endParaRPr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1D99362A-B321-8A78-6F8B-AEBC77ED5430}"/>
              </a:ext>
            </a:extLst>
          </p:cNvPr>
          <p:cNvSpPr/>
          <p:nvPr/>
        </p:nvSpPr>
        <p:spPr>
          <a:xfrm flipH="1">
            <a:off x="9314898" y="2824113"/>
            <a:ext cx="2190542" cy="725864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r-TR" sz="1400" dirty="0">
                <a:latin typeface="Overpass SemiBold" panose="00000700000000000000" pitchFamily="2" charset="0"/>
              </a:rPr>
              <a:t>KÜTÜPHANELER</a:t>
            </a:r>
            <a:endParaRPr lang="de-DE" sz="1400" dirty="0">
              <a:latin typeface="Overpass SemiBold" panose="00000700000000000000" pitchFamily="2" charset="0"/>
            </a:endParaRPr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EA9ED4DA-602B-342E-1739-9A31C93F2025}"/>
              </a:ext>
            </a:extLst>
          </p:cNvPr>
          <p:cNvSpPr/>
          <p:nvPr/>
        </p:nvSpPr>
        <p:spPr>
          <a:xfrm flipH="1">
            <a:off x="9314898" y="3957538"/>
            <a:ext cx="2190542" cy="72586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r-TR" sz="1400" dirty="0">
                <a:latin typeface="Overpass SemiBold" panose="00000700000000000000" pitchFamily="2" charset="0"/>
              </a:rPr>
              <a:t>HUKUK</a:t>
            </a:r>
            <a:endParaRPr lang="de-DE" sz="1400" dirty="0">
              <a:latin typeface="Overpass SemiBold" panose="00000700000000000000" pitchFamily="2" charset="0"/>
            </a:endParaRPr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B31CB52E-099E-D2E9-AFCE-FF90E3F51BB8}"/>
              </a:ext>
            </a:extLst>
          </p:cNvPr>
          <p:cNvSpPr/>
          <p:nvPr/>
        </p:nvSpPr>
        <p:spPr>
          <a:xfrm flipH="1">
            <a:off x="9314898" y="5090963"/>
            <a:ext cx="2190542" cy="725864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r-TR" sz="1400" dirty="0">
                <a:latin typeface="Overpass SemiBold" panose="00000700000000000000" pitchFamily="2" charset="0"/>
              </a:rPr>
              <a:t>ŞİRKETLER</a:t>
            </a:r>
            <a:endParaRPr lang="de-DE" sz="1400" dirty="0">
              <a:latin typeface="Overpass SemiBold" panose="00000700000000000000" pitchFamily="2" charset="0"/>
            </a:endParaRP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D8104988-BF2C-4343-1C46-9A3A5CCCC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22821"/>
            <a:ext cx="11004681" cy="10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56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477B8B8-2E6B-769B-CB8E-0954C5D1D4DF}"/>
              </a:ext>
            </a:extLst>
          </p:cNvPr>
          <p:cNvGrpSpPr/>
          <p:nvPr/>
        </p:nvGrpSpPr>
        <p:grpSpPr>
          <a:xfrm>
            <a:off x="0" y="6765835"/>
            <a:ext cx="12192000" cy="117430"/>
            <a:chOff x="0" y="6573795"/>
            <a:chExt cx="11704320" cy="284205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CD83ADD0-3D80-E423-BA42-9E97BBCC3C6D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6317C0E1-82DC-E46C-C554-278DFB1D6EF9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EBF40561-CECA-E283-0A03-F59AC902BDF4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C998EA1B-A0D2-D936-6FEE-B73E1E3A6644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D0BFFE0E-A279-2FF1-8EC2-BD57C67FF10C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C3C0225F-E21B-C4E8-3CE3-31357F55C796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8AA2CD2B-2D6C-51EA-E2E1-262F4B09B65F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485EF2E9-A28A-D9D9-537B-7C1470836C16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  <p:sp>
        <p:nvSpPr>
          <p:cNvPr id="19" name="Textfeld 18">
            <a:extLst>
              <a:ext uri="{FF2B5EF4-FFF2-40B4-BE49-F238E27FC236}">
                <a16:creationId xmlns:a16="http://schemas.microsoft.com/office/drawing/2014/main" id="{58872BB4-78D1-727A-765A-D0A551CB7EE0}"/>
              </a:ext>
            </a:extLst>
          </p:cNvPr>
          <p:cNvSpPr txBox="1"/>
          <p:nvPr/>
        </p:nvSpPr>
        <p:spPr>
          <a:xfrm>
            <a:off x="838200" y="1857046"/>
            <a:ext cx="9500986" cy="39130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C0838"/>
              </a:buClr>
              <a:buFont typeface="Wingdings" panose="05000000000000000000" pitchFamily="2" charset="2"/>
              <a:buChar char="ü"/>
            </a:pPr>
            <a:r>
              <a:rPr lang="en-US" sz="2400" dirty="0" err="1"/>
              <a:t>Tedarik</a:t>
            </a:r>
            <a:r>
              <a:rPr lang="en-US" sz="2400" dirty="0"/>
              <a:t> </a:t>
            </a:r>
            <a:r>
              <a:rPr lang="en-US" sz="2400" dirty="0" err="1"/>
              <a:t>süreçlerini</a:t>
            </a:r>
            <a:r>
              <a:rPr lang="en-US" sz="2400" dirty="0"/>
              <a:t> optimize </a:t>
            </a:r>
            <a:r>
              <a:rPr lang="tr-TR" sz="2400" dirty="0"/>
              <a:t>ederek </a:t>
            </a:r>
            <a:r>
              <a:rPr lang="en-US" sz="2400" dirty="0" err="1"/>
              <a:t>süreç</a:t>
            </a:r>
            <a:r>
              <a:rPr lang="tr-TR" sz="2400" dirty="0"/>
              <a:t> ve ürün</a:t>
            </a:r>
            <a:r>
              <a:rPr lang="en-US" sz="2400" dirty="0"/>
              <a:t> </a:t>
            </a:r>
            <a:r>
              <a:rPr lang="en-US" sz="2400" dirty="0" err="1"/>
              <a:t>maliyetlerini</a:t>
            </a:r>
            <a:r>
              <a:rPr lang="tr-TR" sz="2400" dirty="0"/>
              <a:t>n</a:t>
            </a:r>
            <a:r>
              <a:rPr lang="en-US" sz="2400" dirty="0"/>
              <a:t> </a:t>
            </a:r>
            <a:r>
              <a:rPr lang="en-US" sz="2400" dirty="0" err="1"/>
              <a:t>azal</a:t>
            </a:r>
            <a:r>
              <a:rPr lang="tr-TR" sz="2400" dirty="0" err="1"/>
              <a:t>tılması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rgbClr val="CC0838"/>
              </a:buClr>
              <a:buFont typeface="Wingdings" panose="05000000000000000000" pitchFamily="2" charset="2"/>
              <a:buChar char="ü"/>
            </a:pPr>
            <a:r>
              <a:rPr lang="tr-TR" sz="2400" dirty="0"/>
              <a:t>Hizmetlerin sağlanmasında ve kullanımında  kolaylık</a:t>
            </a:r>
            <a:r>
              <a:rPr lang="en-US" sz="2400" dirty="0"/>
              <a:t>, </a:t>
            </a:r>
            <a:r>
              <a:rPr lang="en-US" sz="2400" dirty="0" err="1"/>
              <a:t>netlik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hız</a:t>
            </a:r>
            <a:r>
              <a:rPr lang="tr-TR" sz="2400" dirty="0"/>
              <a:t> 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rgbClr val="CC0838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Hangi </a:t>
            </a:r>
            <a:r>
              <a:rPr lang="en-US" sz="2400" dirty="0" err="1"/>
              <a:t>formatta</a:t>
            </a:r>
            <a:r>
              <a:rPr lang="tr-TR" sz="2400" dirty="0"/>
              <a:t>, nereden </a:t>
            </a:r>
            <a:r>
              <a:rPr lang="en-US" sz="2400" dirty="0" err="1"/>
              <a:t>olursa</a:t>
            </a:r>
            <a:r>
              <a:rPr lang="en-US" sz="2400" dirty="0"/>
              <a:t> </a:t>
            </a:r>
            <a:r>
              <a:rPr lang="en-US" sz="2400" dirty="0" err="1"/>
              <a:t>olsun</a:t>
            </a:r>
            <a:r>
              <a:rPr lang="en-US" sz="2400" dirty="0"/>
              <a:t> </a:t>
            </a:r>
            <a:r>
              <a:rPr lang="tr-TR" sz="2400" dirty="0"/>
              <a:t>talep edilen tüm yayınların sağlanması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rgbClr val="CC0838"/>
              </a:buClr>
              <a:buFont typeface="Wingdings" panose="05000000000000000000" pitchFamily="2" charset="2"/>
              <a:buChar char="ü"/>
            </a:pPr>
            <a:r>
              <a:rPr lang="tr-TR" sz="2400" dirty="0"/>
              <a:t>Müşteri bağlılığının sağlanması ve memnuniyetinin artırılması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rgbClr val="CC0838"/>
              </a:buClr>
              <a:buFont typeface="Wingdings" panose="05000000000000000000" pitchFamily="2" charset="2"/>
              <a:buChar char="ü"/>
            </a:pPr>
            <a:endParaRPr lang="en-US" sz="24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F01BB3C-8E88-C7CA-8A6C-21866CAD3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Ortak Hedefimiz</a:t>
            </a:r>
            <a:br>
              <a:rPr lang="tr-TR" dirty="0"/>
            </a:br>
            <a:endParaRPr lang="de-DE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CFE3B32-A6AB-EE2B-F0FD-2ED5023F3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043" y="1723008"/>
            <a:ext cx="3029975" cy="3029975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BF046652-5BB3-FF00-BE47-298FBC6B9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59181"/>
            <a:ext cx="11004681" cy="10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5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5686DA2-509D-4640-98C8-AA3C40641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78577" y="4833562"/>
            <a:ext cx="605518" cy="775791"/>
          </a:xfrm>
        </p:spPr>
        <p:txBody>
          <a:bodyPr>
            <a:normAutofit/>
          </a:bodyPr>
          <a:lstStyle/>
          <a:p>
            <a:pPr algn="l"/>
            <a:endParaRPr lang="de-DE" sz="1300"/>
          </a:p>
          <a:p>
            <a:pPr algn="l"/>
            <a:r>
              <a:rPr lang="de-DE" sz="1000" b="1">
                <a:solidFill>
                  <a:srgbClr val="C00000"/>
                </a:solidFill>
              </a:rPr>
              <a:t>0 </a:t>
            </a:r>
            <a:r>
              <a:rPr lang="de-DE" sz="1000">
                <a:solidFill>
                  <a:srgbClr val="C00000"/>
                </a:solidFill>
              </a:rPr>
              <a:t>min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51FA03A0-9F34-46FC-9930-F81E815F7271}"/>
              </a:ext>
            </a:extLst>
          </p:cNvPr>
          <p:cNvGrpSpPr/>
          <p:nvPr/>
        </p:nvGrpSpPr>
        <p:grpSpPr>
          <a:xfrm>
            <a:off x="0" y="6750422"/>
            <a:ext cx="12192000" cy="117430"/>
            <a:chOff x="0" y="6573795"/>
            <a:chExt cx="11704320" cy="284205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C9764F03-27E4-468F-A527-F3013DF75B21}"/>
                </a:ext>
              </a:extLst>
            </p:cNvPr>
            <p:cNvSpPr/>
            <p:nvPr/>
          </p:nvSpPr>
          <p:spPr>
            <a:xfrm>
              <a:off x="0" y="6573795"/>
              <a:ext cx="1463040" cy="284205"/>
            </a:xfrm>
            <a:prstGeom prst="rect">
              <a:avLst/>
            </a:prstGeom>
            <a:solidFill>
              <a:srgbClr val="CC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21CC1E4-BBC2-40EC-8E0D-5CFA97186495}"/>
                </a:ext>
              </a:extLst>
            </p:cNvPr>
            <p:cNvSpPr/>
            <p:nvPr/>
          </p:nvSpPr>
          <p:spPr>
            <a:xfrm>
              <a:off x="1463040" y="6573795"/>
              <a:ext cx="1463040" cy="284205"/>
            </a:xfrm>
            <a:prstGeom prst="rect">
              <a:avLst/>
            </a:prstGeom>
            <a:solidFill>
              <a:srgbClr val="D70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F5EA4185-B3A4-4269-8FE2-D602B9C8A0C9}"/>
                </a:ext>
              </a:extLst>
            </p:cNvPr>
            <p:cNvSpPr/>
            <p:nvPr/>
          </p:nvSpPr>
          <p:spPr>
            <a:xfrm>
              <a:off x="2926080" y="6573795"/>
              <a:ext cx="1463040" cy="284205"/>
            </a:xfrm>
            <a:prstGeom prst="rect">
              <a:avLst/>
            </a:prstGeom>
            <a:solidFill>
              <a:srgbClr val="B20B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76F71603-FFE6-47A7-8C3B-AD81E7FD4A6C}"/>
                </a:ext>
              </a:extLst>
            </p:cNvPr>
            <p:cNvSpPr/>
            <p:nvPr/>
          </p:nvSpPr>
          <p:spPr>
            <a:xfrm>
              <a:off x="4389120" y="6573795"/>
              <a:ext cx="1463040" cy="284205"/>
            </a:xfrm>
            <a:prstGeom prst="rect">
              <a:avLst/>
            </a:prstGeom>
            <a:solidFill>
              <a:srgbClr val="6822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66CB48F0-7F4B-408A-99E1-32A40BC15F5B}"/>
                </a:ext>
              </a:extLst>
            </p:cNvPr>
            <p:cNvSpPr/>
            <p:nvPr/>
          </p:nvSpPr>
          <p:spPr>
            <a:xfrm>
              <a:off x="5852160" y="6573795"/>
              <a:ext cx="1463040" cy="284205"/>
            </a:xfrm>
            <a:prstGeom prst="rect">
              <a:avLst/>
            </a:prstGeom>
            <a:solidFill>
              <a:srgbClr val="201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6081728A-0BE9-4E06-B44D-BAC9B65E4BE1}"/>
                </a:ext>
              </a:extLst>
            </p:cNvPr>
            <p:cNvSpPr/>
            <p:nvPr/>
          </p:nvSpPr>
          <p:spPr>
            <a:xfrm>
              <a:off x="7315200" y="6573795"/>
              <a:ext cx="1463040" cy="284205"/>
            </a:xfrm>
            <a:prstGeom prst="rect">
              <a:avLst/>
            </a:prstGeom>
            <a:solidFill>
              <a:srgbClr val="004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990782A5-8E9C-4E82-9D67-764FDACE56A2}"/>
                </a:ext>
              </a:extLst>
            </p:cNvPr>
            <p:cNvSpPr/>
            <p:nvPr/>
          </p:nvSpPr>
          <p:spPr>
            <a:xfrm>
              <a:off x="8778240" y="6573795"/>
              <a:ext cx="1463040" cy="284205"/>
            </a:xfrm>
            <a:prstGeom prst="rect">
              <a:avLst/>
            </a:prstGeom>
            <a:solidFill>
              <a:srgbClr val="00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FE9FC1B8-7558-41C6-A6F0-47425C59815D}"/>
                </a:ext>
              </a:extLst>
            </p:cNvPr>
            <p:cNvSpPr/>
            <p:nvPr/>
          </p:nvSpPr>
          <p:spPr>
            <a:xfrm>
              <a:off x="10241280" y="6573795"/>
              <a:ext cx="1463040" cy="284205"/>
            </a:xfrm>
            <a:prstGeom prst="rect">
              <a:avLst/>
            </a:prstGeom>
            <a:solidFill>
              <a:srgbClr val="007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201E5B"/>
                </a:solidFill>
              </a:endParaRPr>
            </a:p>
          </p:txBody>
        </p:sp>
      </p:grp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A73DE264-B065-D578-F019-FF57433C2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sz="3200" b="1" dirty="0">
                <a:solidFill>
                  <a:schemeClr val="bg1"/>
                </a:solidFill>
              </a:rPr>
              <a:t>58</a:t>
            </a:r>
            <a:r>
              <a:rPr lang="de-DE" sz="3200" dirty="0">
                <a:solidFill>
                  <a:schemeClr val="bg1"/>
                </a:solidFill>
              </a:rPr>
              <a:t>min</a:t>
            </a:r>
            <a:endParaRPr lang="de-D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FDA04CC-5D0F-D9EA-8977-B2B8C6701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272" y="-160507"/>
            <a:ext cx="3549700" cy="197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el 14">
            <a:extLst>
              <a:ext uri="{FF2B5EF4-FFF2-40B4-BE49-F238E27FC236}">
                <a16:creationId xmlns:a16="http://schemas.microsoft.com/office/drawing/2014/main" id="{2107E059-3046-C770-F938-A3AD8EF7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dirty="0"/>
            </a:br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A5C5F42-5E0D-7E7C-CB6A-76A8BA35949D}"/>
              </a:ext>
            </a:extLst>
          </p:cNvPr>
          <p:cNvSpPr txBox="1"/>
          <p:nvPr/>
        </p:nvSpPr>
        <p:spPr>
          <a:xfrm>
            <a:off x="3048000" y="408614"/>
            <a:ext cx="63169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600" b="1" dirty="0" err="1">
                <a:solidFill>
                  <a:schemeClr val="tx2"/>
                </a:solidFill>
                <a:latin typeface="Overpass SemiBold" panose="00000700000000000000" pitchFamily="2" charset="0"/>
                <a:ea typeface="+mj-ea"/>
                <a:cs typeface="+mj-cs"/>
              </a:rPr>
              <a:t>Süreçlerinizin</a:t>
            </a:r>
            <a:r>
              <a:rPr lang="de-DE" sz="3600" b="1" dirty="0">
                <a:solidFill>
                  <a:schemeClr val="tx2"/>
                </a:solidFill>
                <a:latin typeface="Overpass SemiBold" panose="00000700000000000000" pitchFamily="2" charset="0"/>
                <a:ea typeface="+mj-ea"/>
                <a:cs typeface="+mj-cs"/>
              </a:rPr>
              <a:t> </a:t>
            </a:r>
            <a:r>
              <a:rPr lang="de-DE" sz="3600" b="1" dirty="0" err="1">
                <a:solidFill>
                  <a:schemeClr val="tx2"/>
                </a:solidFill>
                <a:latin typeface="Overpass SemiBold" panose="00000700000000000000" pitchFamily="2" charset="0"/>
                <a:ea typeface="+mj-ea"/>
                <a:cs typeface="+mj-cs"/>
              </a:rPr>
              <a:t>optimizasyonu</a:t>
            </a:r>
            <a:endParaRPr lang="de-DE" sz="3600" b="1" dirty="0">
              <a:solidFill>
                <a:schemeClr val="tx2"/>
              </a:solidFill>
              <a:latin typeface="Overpass SemiBold" panose="00000700000000000000" pitchFamily="2" charset="0"/>
              <a:ea typeface="+mj-ea"/>
              <a:cs typeface="+mj-cs"/>
            </a:endParaRPr>
          </a:p>
        </p:txBody>
      </p:sp>
      <p:pic>
        <p:nvPicPr>
          <p:cNvPr id="24" name="Grafik 23" descr="Taschenrechner mit einfarbiger Füllung">
            <a:extLst>
              <a:ext uri="{FF2B5EF4-FFF2-40B4-BE49-F238E27FC236}">
                <a16:creationId xmlns:a16="http://schemas.microsoft.com/office/drawing/2014/main" id="{6207673F-875E-78A7-A326-377EAA214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8387" y="5378745"/>
            <a:ext cx="726914" cy="726914"/>
          </a:xfrm>
          <a:prstGeom prst="rect">
            <a:avLst/>
          </a:prstGeom>
        </p:spPr>
      </p:pic>
      <p:pic>
        <p:nvPicPr>
          <p:cNvPr id="26" name="Grafik 25" descr="Klemmbrett teilweise angekreuzt mit einfarbiger Füllung">
            <a:extLst>
              <a:ext uri="{FF2B5EF4-FFF2-40B4-BE49-F238E27FC236}">
                <a16:creationId xmlns:a16="http://schemas.microsoft.com/office/drawing/2014/main" id="{B9ACB128-85B7-B250-918D-CD93B9DCA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26900" y="5408457"/>
            <a:ext cx="726914" cy="726914"/>
          </a:xfrm>
          <a:prstGeom prst="rect">
            <a:avLst/>
          </a:prstGeom>
        </p:spPr>
      </p:pic>
      <p:pic>
        <p:nvPicPr>
          <p:cNvPr id="28" name="Grafik 27" descr="Warenkorb mit einfarbiger Füllung">
            <a:extLst>
              <a:ext uri="{FF2B5EF4-FFF2-40B4-BE49-F238E27FC236}">
                <a16:creationId xmlns:a16="http://schemas.microsoft.com/office/drawing/2014/main" id="{6787FED0-F8F3-C43B-8330-3CE349187B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0842" y="5406602"/>
            <a:ext cx="726914" cy="726914"/>
          </a:xfrm>
          <a:prstGeom prst="rect">
            <a:avLst/>
          </a:prstGeom>
        </p:spPr>
      </p:pic>
      <p:pic>
        <p:nvPicPr>
          <p:cNvPr id="30" name="Grafik 29" descr="Mitarbeiterausweis mit einfarbiger Füllung">
            <a:extLst>
              <a:ext uri="{FF2B5EF4-FFF2-40B4-BE49-F238E27FC236}">
                <a16:creationId xmlns:a16="http://schemas.microsoft.com/office/drawing/2014/main" id="{27EFD154-D6C8-3DA6-36D4-75E0896D73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01919" y="5364033"/>
            <a:ext cx="726914" cy="726914"/>
          </a:xfrm>
          <a:prstGeom prst="rect">
            <a:avLst/>
          </a:prstGeom>
        </p:spPr>
      </p:pic>
      <p:pic>
        <p:nvPicPr>
          <p:cNvPr id="32" name="Grafik 31" descr="Lupe mit einfarbiger Füllung">
            <a:extLst>
              <a:ext uri="{FF2B5EF4-FFF2-40B4-BE49-F238E27FC236}">
                <a16:creationId xmlns:a16="http://schemas.microsoft.com/office/drawing/2014/main" id="{D091CD7D-2F0B-21C2-1907-B90BA8A178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8281" y="5404131"/>
            <a:ext cx="726914" cy="726914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738B78DA-F588-45F8-F882-672D3B0220A8}"/>
              </a:ext>
            </a:extLst>
          </p:cNvPr>
          <p:cNvSpPr txBox="1"/>
          <p:nvPr/>
        </p:nvSpPr>
        <p:spPr>
          <a:xfrm>
            <a:off x="534955" y="6164746"/>
            <a:ext cx="197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/>
              <a:t>Talep</a:t>
            </a:r>
            <a:r>
              <a:rPr lang="de-DE" sz="1000" dirty="0"/>
              <a:t> &amp;</a:t>
            </a:r>
          </a:p>
          <a:p>
            <a:r>
              <a:rPr lang="de-DE" sz="1000" dirty="0" err="1"/>
              <a:t>Serbest</a:t>
            </a:r>
            <a:r>
              <a:rPr lang="de-DE" sz="1000" dirty="0"/>
              <a:t> </a:t>
            </a:r>
            <a:r>
              <a:rPr lang="de-DE" sz="1000" dirty="0" err="1"/>
              <a:t>bırakmak</a:t>
            </a:r>
            <a:endParaRPr lang="de-DE" sz="10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AEA84653-5088-C2F7-3F7F-4DD50A3ACC44}"/>
              </a:ext>
            </a:extLst>
          </p:cNvPr>
          <p:cNvSpPr txBox="1"/>
          <p:nvPr/>
        </p:nvSpPr>
        <p:spPr>
          <a:xfrm>
            <a:off x="2321506" y="6128892"/>
            <a:ext cx="1766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/>
              <a:t>Tedarikçi</a:t>
            </a:r>
            <a:r>
              <a:rPr lang="de-DE" sz="1000" dirty="0"/>
              <a:t> </a:t>
            </a:r>
            <a:r>
              <a:rPr lang="de-DE" sz="1000" dirty="0" err="1"/>
              <a:t>seçimi</a:t>
            </a:r>
            <a:r>
              <a:rPr lang="de-DE" sz="1000" dirty="0"/>
              <a:t> /</a:t>
            </a:r>
          </a:p>
          <a:p>
            <a:r>
              <a:rPr lang="de-DE" sz="1000" dirty="0" err="1"/>
              <a:t>Bakım</a:t>
            </a:r>
            <a:endParaRPr lang="de-DE" sz="1000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FDFF2325-2105-2416-42AA-B7C92578DB00}"/>
              </a:ext>
            </a:extLst>
          </p:cNvPr>
          <p:cNvSpPr txBox="1"/>
          <p:nvPr/>
        </p:nvSpPr>
        <p:spPr>
          <a:xfrm>
            <a:off x="4151568" y="6141699"/>
            <a:ext cx="165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/>
              <a:t>Bir</a:t>
            </a:r>
            <a:r>
              <a:rPr lang="de-DE" sz="1000" dirty="0"/>
              <a:t> </a:t>
            </a:r>
            <a:r>
              <a:rPr lang="de-DE" sz="1000" dirty="0" err="1"/>
              <a:t>sipariş</a:t>
            </a:r>
            <a:r>
              <a:rPr lang="de-DE" sz="1000" dirty="0"/>
              <a:t> /</a:t>
            </a:r>
          </a:p>
          <a:p>
            <a:r>
              <a:rPr lang="de-DE" sz="1000" dirty="0" err="1"/>
              <a:t>yenileme</a:t>
            </a:r>
            <a:endParaRPr lang="de-DE" sz="1000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D88FBBC9-AF45-93BE-B519-BACF8AF4954C}"/>
              </a:ext>
            </a:extLst>
          </p:cNvPr>
          <p:cNvSpPr txBox="1"/>
          <p:nvPr/>
        </p:nvSpPr>
        <p:spPr>
          <a:xfrm>
            <a:off x="5823667" y="6163770"/>
            <a:ext cx="9760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Mal </a:t>
            </a:r>
            <a:r>
              <a:rPr lang="de-DE" sz="1000" dirty="0" err="1"/>
              <a:t>girişi</a:t>
            </a:r>
            <a:endParaRPr lang="de-DE" sz="1000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41DCDCFF-6CFB-3E62-B331-E476CEB481B9}"/>
              </a:ext>
            </a:extLst>
          </p:cNvPr>
          <p:cNvSpPr txBox="1"/>
          <p:nvPr/>
        </p:nvSpPr>
        <p:spPr>
          <a:xfrm>
            <a:off x="7478725" y="6163769"/>
            <a:ext cx="1342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/>
              <a:t>Fatura</a:t>
            </a:r>
            <a:r>
              <a:rPr lang="de-DE" sz="1000" dirty="0"/>
              <a:t> </a:t>
            </a:r>
            <a:r>
              <a:rPr lang="de-DE" sz="1000" dirty="0" err="1"/>
              <a:t>ödeme</a:t>
            </a:r>
            <a:endParaRPr lang="de-DE" sz="1000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825FE791-2D43-ADEF-45A9-B18170B44741}"/>
              </a:ext>
            </a:extLst>
          </p:cNvPr>
          <p:cNvSpPr txBox="1"/>
          <p:nvPr/>
        </p:nvSpPr>
        <p:spPr>
          <a:xfrm>
            <a:off x="3826330" y="1947893"/>
            <a:ext cx="2302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Sipariş</a:t>
            </a:r>
            <a:r>
              <a:rPr lang="de-DE" dirty="0"/>
              <a:t> </a:t>
            </a:r>
            <a:r>
              <a:rPr lang="de-DE" dirty="0" err="1"/>
              <a:t>sürecinin</a:t>
            </a:r>
            <a:r>
              <a:rPr lang="de-DE" dirty="0"/>
              <a:t> </a:t>
            </a:r>
            <a:r>
              <a:rPr lang="de-DE" dirty="0" err="1"/>
              <a:t>süresi</a:t>
            </a:r>
            <a:endParaRPr lang="de-DE" dirty="0"/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692BB676-B5F3-2DE4-DEF4-A1C563842B1A}"/>
              </a:ext>
            </a:extLst>
          </p:cNvPr>
          <p:cNvSpPr/>
          <p:nvPr/>
        </p:nvSpPr>
        <p:spPr>
          <a:xfrm>
            <a:off x="3962030" y="4676335"/>
            <a:ext cx="540000" cy="64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sz="1000" b="1"/>
              <a:t>24 </a:t>
            </a:r>
            <a:r>
              <a:rPr lang="de-DE" sz="1000"/>
              <a:t>min</a:t>
            </a:r>
          </a:p>
        </p:txBody>
      </p:sp>
      <p:pic>
        <p:nvPicPr>
          <p:cNvPr id="41" name="Grafik 40" descr="Uhr mit einfarbiger Füllung">
            <a:extLst>
              <a:ext uri="{FF2B5EF4-FFF2-40B4-BE49-F238E27FC236}">
                <a16:creationId xmlns:a16="http://schemas.microsoft.com/office/drawing/2014/main" id="{5DA1353C-28DA-06B4-986E-7D85EE49FD9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54432" y="5328036"/>
            <a:ext cx="820657" cy="820657"/>
          </a:xfrm>
          <a:prstGeom prst="rect">
            <a:avLst/>
          </a:prstGeom>
        </p:spPr>
      </p:pic>
      <p:sp>
        <p:nvSpPr>
          <p:cNvPr id="55" name="Textfeld 54">
            <a:extLst>
              <a:ext uri="{FF2B5EF4-FFF2-40B4-BE49-F238E27FC236}">
                <a16:creationId xmlns:a16="http://schemas.microsoft.com/office/drawing/2014/main" id="{16122C2C-4B2A-A262-0063-6DB7ED82A574}"/>
              </a:ext>
            </a:extLst>
          </p:cNvPr>
          <p:cNvSpPr txBox="1"/>
          <p:nvPr/>
        </p:nvSpPr>
        <p:spPr>
          <a:xfrm>
            <a:off x="9782524" y="6154170"/>
            <a:ext cx="13271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 err="1"/>
              <a:t>Toplam</a:t>
            </a:r>
            <a:r>
              <a:rPr lang="de-DE" sz="1400" b="1" dirty="0"/>
              <a:t> </a:t>
            </a:r>
            <a:r>
              <a:rPr lang="de-DE" sz="1400" b="1" dirty="0" err="1"/>
              <a:t>zaman</a:t>
            </a:r>
            <a:endParaRPr lang="de-DE" sz="1400" b="1" dirty="0"/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083E306C-0BD5-65C4-57F0-3CBB8F68FEF5}"/>
              </a:ext>
            </a:extLst>
          </p:cNvPr>
          <p:cNvSpPr/>
          <p:nvPr/>
        </p:nvSpPr>
        <p:spPr>
          <a:xfrm>
            <a:off x="677428" y="3774309"/>
            <a:ext cx="540000" cy="156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sz="1000" b="1"/>
              <a:t>58</a:t>
            </a:r>
            <a:r>
              <a:rPr lang="de-DE" sz="1000"/>
              <a:t> min</a:t>
            </a: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46C0930D-5DCA-0EA9-D9BD-FC405080624B}"/>
              </a:ext>
            </a:extLst>
          </p:cNvPr>
          <p:cNvSpPr/>
          <p:nvPr/>
        </p:nvSpPr>
        <p:spPr>
          <a:xfrm>
            <a:off x="1296101" y="5008625"/>
            <a:ext cx="540000" cy="324000"/>
          </a:xfrm>
          <a:prstGeom prst="rect">
            <a:avLst/>
          </a:prstGeom>
          <a:solidFill>
            <a:srgbClr val="D709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sz="1000" b="1"/>
              <a:t>12</a:t>
            </a:r>
            <a:r>
              <a:rPr lang="de-DE" sz="1000"/>
              <a:t> min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DB7A2246-7752-46F1-1D4F-D0792B36F7B7}"/>
              </a:ext>
            </a:extLst>
          </p:cNvPr>
          <p:cNvSpPr/>
          <p:nvPr/>
        </p:nvSpPr>
        <p:spPr>
          <a:xfrm>
            <a:off x="2365647" y="4422309"/>
            <a:ext cx="540000" cy="91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sz="1000" b="1"/>
              <a:t>34</a:t>
            </a:r>
            <a:r>
              <a:rPr lang="de-DE" sz="1000"/>
              <a:t> min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FF86CC8F-90F9-C60E-327E-75891EE8ED61}"/>
              </a:ext>
            </a:extLst>
          </p:cNvPr>
          <p:cNvSpPr/>
          <p:nvPr/>
        </p:nvSpPr>
        <p:spPr>
          <a:xfrm>
            <a:off x="4572549" y="5159331"/>
            <a:ext cx="517858" cy="162120"/>
          </a:xfrm>
          <a:prstGeom prst="rect">
            <a:avLst/>
          </a:prstGeom>
          <a:solidFill>
            <a:srgbClr val="D709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sz="1000"/>
              <a:t>5</a:t>
            </a:r>
            <a:r>
              <a:rPr lang="de-DE"/>
              <a:t> </a:t>
            </a:r>
            <a:r>
              <a:rPr lang="de-DE" sz="1000"/>
              <a:t>min</a:t>
            </a: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98D4F362-274D-19D4-6E3E-F35C2CA478C9}"/>
              </a:ext>
            </a:extLst>
          </p:cNvPr>
          <p:cNvSpPr/>
          <p:nvPr/>
        </p:nvSpPr>
        <p:spPr>
          <a:xfrm>
            <a:off x="5766710" y="4797985"/>
            <a:ext cx="540000" cy="5148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sz="1000" b="1"/>
              <a:t>19</a:t>
            </a:r>
            <a:r>
              <a:rPr lang="de-DE" sz="1000"/>
              <a:t> min</a:t>
            </a: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F759AA32-FEF3-ACE3-E2AD-947E176AB636}"/>
              </a:ext>
            </a:extLst>
          </p:cNvPr>
          <p:cNvSpPr/>
          <p:nvPr/>
        </p:nvSpPr>
        <p:spPr>
          <a:xfrm>
            <a:off x="6377774" y="5050272"/>
            <a:ext cx="540000" cy="270000"/>
          </a:xfrm>
          <a:prstGeom prst="rect">
            <a:avLst/>
          </a:prstGeom>
          <a:solidFill>
            <a:srgbClr val="D709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sz="1000" b="1"/>
              <a:t>10</a:t>
            </a:r>
            <a:r>
              <a:rPr lang="de-DE" sz="1000"/>
              <a:t> min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9B18773A-459F-AD6B-FA42-FE09E57E2D1B}"/>
              </a:ext>
            </a:extLst>
          </p:cNvPr>
          <p:cNvSpPr/>
          <p:nvPr/>
        </p:nvSpPr>
        <p:spPr>
          <a:xfrm>
            <a:off x="7587703" y="4224752"/>
            <a:ext cx="540000" cy="1080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sz="1000" b="1"/>
              <a:t>40</a:t>
            </a:r>
            <a:r>
              <a:rPr lang="de-DE" sz="1000"/>
              <a:t> min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AA249B82-A6E8-43CA-D09B-FAD0A0BA5BF3}"/>
              </a:ext>
            </a:extLst>
          </p:cNvPr>
          <p:cNvSpPr/>
          <p:nvPr/>
        </p:nvSpPr>
        <p:spPr>
          <a:xfrm>
            <a:off x="8197790" y="5085626"/>
            <a:ext cx="540000" cy="216000"/>
          </a:xfrm>
          <a:prstGeom prst="rect">
            <a:avLst/>
          </a:prstGeom>
          <a:solidFill>
            <a:srgbClr val="D709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sz="1000" b="1"/>
              <a:t>8</a:t>
            </a:r>
            <a:r>
              <a:rPr lang="de-DE" sz="1000"/>
              <a:t> min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FD6DA237-DA4F-83A3-BCAC-675E88881CC8}"/>
              </a:ext>
            </a:extLst>
          </p:cNvPr>
          <p:cNvSpPr/>
          <p:nvPr/>
        </p:nvSpPr>
        <p:spPr>
          <a:xfrm>
            <a:off x="9861534" y="560340"/>
            <a:ext cx="540000" cy="47268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b="1"/>
              <a:t>175</a:t>
            </a:r>
            <a:r>
              <a:rPr lang="de-DE"/>
              <a:t> min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B5937BF0-60BD-F6E3-718E-95B1B465CB54}"/>
              </a:ext>
            </a:extLst>
          </p:cNvPr>
          <p:cNvSpPr/>
          <p:nvPr/>
        </p:nvSpPr>
        <p:spPr>
          <a:xfrm>
            <a:off x="10529074" y="4420554"/>
            <a:ext cx="540000" cy="882000"/>
          </a:xfrm>
          <a:prstGeom prst="rect">
            <a:avLst/>
          </a:prstGeom>
          <a:solidFill>
            <a:srgbClr val="D709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b" anchorCtr="0"/>
          <a:lstStyle/>
          <a:p>
            <a:pPr algn="ctr"/>
            <a:r>
              <a:rPr lang="de-DE" b="1"/>
              <a:t>35</a:t>
            </a:r>
            <a:r>
              <a:rPr lang="de-DE"/>
              <a:t> min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312BD8AE-D9A9-28D3-8164-417B65E77EE3}"/>
              </a:ext>
            </a:extLst>
          </p:cNvPr>
          <p:cNvCxnSpPr/>
          <p:nvPr/>
        </p:nvCxnSpPr>
        <p:spPr>
          <a:xfrm flipV="1">
            <a:off x="403439" y="5290977"/>
            <a:ext cx="11114416" cy="544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5EB55F32-2D2B-5DAD-BD53-BBD705B9EFC5}"/>
              </a:ext>
            </a:extLst>
          </p:cNvPr>
          <p:cNvSpPr/>
          <p:nvPr/>
        </p:nvSpPr>
        <p:spPr>
          <a:xfrm>
            <a:off x="9287703" y="320367"/>
            <a:ext cx="2224793" cy="6265426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8ABEA31D-0D06-3090-788C-E41DECD91368}"/>
              </a:ext>
            </a:extLst>
          </p:cNvPr>
          <p:cNvSpPr/>
          <p:nvPr/>
        </p:nvSpPr>
        <p:spPr>
          <a:xfrm>
            <a:off x="3962031" y="2328958"/>
            <a:ext cx="1015726" cy="44568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şimdiye</a:t>
            </a:r>
            <a:r>
              <a:rPr lang="de-DE" dirty="0"/>
              <a:t> </a:t>
            </a:r>
            <a:r>
              <a:rPr lang="de-DE" dirty="0" err="1"/>
              <a:t>kadar</a:t>
            </a:r>
            <a:endParaRPr lang="de-DE" dirty="0"/>
          </a:p>
        </p:txBody>
      </p:sp>
      <p:sp>
        <p:nvSpPr>
          <p:cNvPr id="73" name="Rechteck 72">
            <a:extLst>
              <a:ext uri="{FF2B5EF4-FFF2-40B4-BE49-F238E27FC236}">
                <a16:creationId xmlns:a16="http://schemas.microsoft.com/office/drawing/2014/main" id="{BAA6DC0F-6A99-4A40-ABB4-46B26B4E2768}"/>
              </a:ext>
            </a:extLst>
          </p:cNvPr>
          <p:cNvSpPr/>
          <p:nvPr/>
        </p:nvSpPr>
        <p:spPr>
          <a:xfrm>
            <a:off x="5143919" y="2332540"/>
            <a:ext cx="993837" cy="369332"/>
          </a:xfrm>
          <a:prstGeom prst="rect">
            <a:avLst/>
          </a:prstGeom>
          <a:solidFill>
            <a:srgbClr val="D709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bizimle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0E69ED4-5889-5631-4B3B-CC1B3323FF81}"/>
              </a:ext>
            </a:extLst>
          </p:cNvPr>
          <p:cNvSpPr txBox="1"/>
          <p:nvPr/>
        </p:nvSpPr>
        <p:spPr>
          <a:xfrm>
            <a:off x="4284673" y="2829280"/>
            <a:ext cx="175776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800" dirty="0"/>
              <a:t>Kaynak:</a:t>
            </a:r>
          </a:p>
          <a:p>
            <a:r>
              <a:rPr lang="de-DE" sz="800" dirty="0"/>
              <a:t>Leipzig </a:t>
            </a:r>
            <a:r>
              <a:rPr lang="de-DE" sz="800" dirty="0" err="1"/>
              <a:t>Teknoloji</a:t>
            </a:r>
            <a:r>
              <a:rPr lang="de-DE" sz="800" dirty="0"/>
              <a:t>, </a:t>
            </a:r>
            <a:r>
              <a:rPr lang="de-DE" sz="800" dirty="0" err="1"/>
              <a:t>Ekonomi</a:t>
            </a:r>
            <a:r>
              <a:rPr lang="de-DE" sz="800" dirty="0"/>
              <a:t> </a:t>
            </a:r>
            <a:r>
              <a:rPr lang="de-DE" sz="800" dirty="0" err="1"/>
              <a:t>ve</a:t>
            </a:r>
            <a:r>
              <a:rPr lang="de-DE" sz="800" dirty="0"/>
              <a:t> </a:t>
            </a:r>
            <a:r>
              <a:rPr lang="de-DE" sz="800" dirty="0" err="1"/>
              <a:t>Kültür</a:t>
            </a:r>
            <a:r>
              <a:rPr lang="de-DE" sz="800" dirty="0"/>
              <a:t> </a:t>
            </a:r>
            <a:r>
              <a:rPr lang="de-DE" sz="800" dirty="0" err="1"/>
              <a:t>Üniversitesi</a:t>
            </a:r>
            <a:r>
              <a:rPr lang="de-DE" sz="800" dirty="0"/>
              <a:t> </a:t>
            </a:r>
            <a:r>
              <a:rPr lang="de-DE" sz="800" dirty="0" err="1"/>
              <a:t>işbirliğiyle</a:t>
            </a:r>
            <a:r>
              <a:rPr lang="de-DE" sz="800" dirty="0"/>
              <a:t> Mercateo </a:t>
            </a:r>
            <a:r>
              <a:rPr lang="de-DE" sz="800" dirty="0" err="1"/>
              <a:t>Çalışması</a:t>
            </a:r>
            <a:r>
              <a:rPr lang="de-DE" sz="800" dirty="0"/>
              <a:t> 2017 "</a:t>
            </a:r>
            <a:r>
              <a:rPr lang="de-DE" sz="800" dirty="0" err="1"/>
              <a:t>Dolaylı</a:t>
            </a:r>
            <a:r>
              <a:rPr lang="de-DE" sz="800" dirty="0"/>
              <a:t> </a:t>
            </a:r>
            <a:r>
              <a:rPr lang="de-DE" sz="800" dirty="0" err="1"/>
              <a:t>Satın</a:t>
            </a:r>
            <a:r>
              <a:rPr lang="de-DE" sz="800" dirty="0"/>
              <a:t> Alma"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039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500"/>
                            </p:stCondLst>
                            <p:childTnLst>
                              <p:par>
                                <p:cTn id="1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500"/>
                            </p:stCondLst>
                            <p:childTnLst>
                              <p:par>
                                <p:cTn id="1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0"/>
                            </p:stCondLst>
                            <p:childTnLst>
                              <p:par>
                                <p:cTn id="1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9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55" grpId="0"/>
      <p:bldP spid="56" grpId="0" animBg="1"/>
      <p:bldP spid="57" grpId="0" animBg="1"/>
      <p:bldP spid="58" grpId="0" animBg="1"/>
      <p:bldP spid="60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16" grpId="0" animBg="1"/>
      <p:bldP spid="42" grpId="0" animBg="1"/>
      <p:bldP spid="73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211526-E4E6-8F5D-F768-A6430A721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6F99283-2D9A-AE37-0266-576013274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F95CCB7-7A47-FF1C-7C60-EC2B619C779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0C914E2-F283-BEE6-FE13-EFA6B5BBEAF8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 fontScale="92500" lnSpcReduction="10000"/>
          </a:bodyPr>
          <a:lstStyle/>
          <a:p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8B5FD322-7EBC-CA96-9B7E-80F779E73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45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81115E-9E07-3A67-876E-B61E43C74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486" y="970960"/>
            <a:ext cx="6964403" cy="2724347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tr-TR" sz="2800" dirty="0"/>
              <a:t>İLGİNİZE ÇOK TEŞEKKÜR EDERİZ..</a:t>
            </a:r>
          </a:p>
          <a:p>
            <a:pPr marL="457200" lvl="1" indent="0" algn="ctr">
              <a:buNone/>
            </a:pPr>
            <a:endParaRPr lang="tr-TR" sz="2800" dirty="0"/>
          </a:p>
          <a:p>
            <a:pPr marL="457200" lvl="1" indent="0" algn="ctr">
              <a:buNone/>
            </a:pPr>
            <a:r>
              <a:rPr lang="tr-TR" sz="2800" dirty="0"/>
              <a:t>STANDIMIZDA GÖRÜŞMEK ÜZERE….</a:t>
            </a:r>
          </a:p>
          <a:p>
            <a:pPr marL="457200" lvl="1" indent="0" algn="ctr">
              <a:buNone/>
            </a:pPr>
            <a:endParaRPr lang="tr-TR" sz="2800" dirty="0"/>
          </a:p>
          <a:p>
            <a:pPr marL="457200" lvl="1" indent="0" algn="ctr">
              <a:buNone/>
            </a:pPr>
            <a:r>
              <a:rPr lang="tr-TR" sz="2800" dirty="0"/>
              <a:t>Ferda Warnecke</a:t>
            </a:r>
          </a:p>
          <a:p>
            <a:pPr marL="457200" lvl="1" indent="0" algn="ctr">
              <a:buNone/>
            </a:pPr>
            <a:r>
              <a:rPr lang="tr-TR" sz="2800" dirty="0">
                <a:hlinkClick r:id="rId2"/>
              </a:rPr>
              <a:t>ferda@delbanco.de</a:t>
            </a:r>
            <a:endParaRPr lang="tr-TR" sz="2800" dirty="0"/>
          </a:p>
          <a:p>
            <a:pPr marL="457200" lvl="1" indent="0" algn="ctr">
              <a:buNone/>
            </a:pPr>
            <a:r>
              <a:rPr lang="tr-TR" sz="2800" dirty="0">
                <a:hlinkClick r:id="rId3"/>
              </a:rPr>
              <a:t>Ferda.Warnecke@mediengruppe-stein.de</a:t>
            </a:r>
            <a:r>
              <a:rPr lang="tr-TR" sz="2800" dirty="0"/>
              <a:t> </a:t>
            </a:r>
          </a:p>
          <a:p>
            <a:pPr marL="457200" lvl="1" indent="0" algn="ctr">
              <a:buNone/>
            </a:pPr>
            <a:endParaRPr lang="tr-TR" sz="2800" dirty="0"/>
          </a:p>
          <a:p>
            <a:pPr marL="457200" lvl="1" indent="0" algn="ctr">
              <a:buNone/>
            </a:pPr>
            <a:endParaRPr lang="tr-TR" sz="2800" dirty="0"/>
          </a:p>
          <a:p>
            <a:pPr marL="457200" lvl="1" indent="0" algn="ctr">
              <a:buNone/>
            </a:pPr>
            <a:endParaRPr lang="tr-TR" sz="2800" dirty="0"/>
          </a:p>
          <a:p>
            <a:pPr marL="457200" lvl="1" indent="0" algn="ctr">
              <a:buNone/>
            </a:pPr>
            <a:endParaRPr lang="tr-TR" sz="2800" dirty="0"/>
          </a:p>
          <a:p>
            <a:pPr marL="457200" lvl="1" indent="0" algn="ctr">
              <a:buNone/>
            </a:pPr>
            <a:endParaRPr lang="tr-TR" sz="2800" dirty="0"/>
          </a:p>
          <a:p>
            <a:pPr marL="457200" lvl="1" indent="0" algn="ctr">
              <a:buNone/>
            </a:pPr>
            <a:endParaRPr lang="tr-TR" sz="2800" dirty="0"/>
          </a:p>
        </p:txBody>
      </p:sp>
      <p:pic>
        <p:nvPicPr>
          <p:cNvPr id="8" name="Resim 7" descr="gülümsemek, gülüş, gülenyüz, emotikon, sarı içeren bir resim&#10;&#10;Açıklama otomatik olarak oluşturuldu">
            <a:extLst>
              <a:ext uri="{FF2B5EF4-FFF2-40B4-BE49-F238E27FC236}">
                <a16:creationId xmlns:a16="http://schemas.microsoft.com/office/drawing/2014/main" id="{36DF5035-D92B-EAEB-88E7-7D01D7A3A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585" y="4270343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19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Mediengruppe STEIN Channel">
      <a:dk1>
        <a:srgbClr val="12032C"/>
      </a:dk1>
      <a:lt1>
        <a:sysClr val="window" lastClr="FFFFFF"/>
      </a:lt1>
      <a:dk2>
        <a:srgbClr val="CC0838"/>
      </a:dk2>
      <a:lt2>
        <a:srgbClr val="D60928"/>
      </a:lt2>
      <a:accent1>
        <a:srgbClr val="B20B37"/>
      </a:accent1>
      <a:accent2>
        <a:srgbClr val="682380"/>
      </a:accent2>
      <a:accent3>
        <a:srgbClr val="201F5B"/>
      </a:accent3>
      <a:accent4>
        <a:srgbClr val="013F7A"/>
      </a:accent4>
      <a:accent5>
        <a:srgbClr val="0067A2"/>
      </a:accent5>
      <a:accent6>
        <a:srgbClr val="007E97"/>
      </a:accent6>
      <a:hlink>
        <a:srgbClr val="CC0838"/>
      </a:hlink>
      <a:folHlink>
        <a:srgbClr val="12032C"/>
      </a:folHlink>
    </a:clrScheme>
    <a:fontScheme name="STEIN Fonts">
      <a:majorFont>
        <a:latin typeface="Overpass Bold"/>
        <a:ea typeface=""/>
        <a:cs typeface=""/>
      </a:majorFont>
      <a:minorFont>
        <a:latin typeface="Overpas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6b4114-3930-4e8e-87a8-bb5a59c552d1" xsi:nil="true"/>
    <lcf76f155ced4ddcb4097134ff3c332f xmlns="44cc1c79-16d9-4ab8-af19-c1fdafbb906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581F505FA1D2442A66B4437DECFEFEE" ma:contentTypeVersion="10" ma:contentTypeDescription="Ein neues Dokument erstellen." ma:contentTypeScope="" ma:versionID="59b837e6cd46184b7b98f6f6fccb0dbb">
  <xsd:schema xmlns:xsd="http://www.w3.org/2001/XMLSchema" xmlns:xs="http://www.w3.org/2001/XMLSchema" xmlns:p="http://schemas.microsoft.com/office/2006/metadata/properties" xmlns:ns2="44cc1c79-16d9-4ab8-af19-c1fdafbb9064" xmlns:ns3="2d6b4114-3930-4e8e-87a8-bb5a59c552d1" targetNamespace="http://schemas.microsoft.com/office/2006/metadata/properties" ma:root="true" ma:fieldsID="70a66d0fc2b137f68674280cea95e073" ns2:_="" ns3:_="">
    <xsd:import namespace="44cc1c79-16d9-4ab8-af19-c1fdafbb9064"/>
    <xsd:import namespace="2d6b4114-3930-4e8e-87a8-bb5a59c552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cc1c79-16d9-4ab8-af19-c1fdafbb90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33eed4f1-45c5-464f-9acf-64b85bd583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6b4114-3930-4e8e-87a8-bb5a59c552d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602ddda-ead1-4e7f-b57a-5bde5296c4cc}" ma:internalName="TaxCatchAll" ma:showField="CatchAllData" ma:web="2d6b4114-3930-4e8e-87a8-bb5a59c552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7BF4E1-F3FC-4413-A7D6-5A9C9DD7B7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1654FE-A692-4365-BFCE-61416DC05D5A}">
  <ds:schemaRefs>
    <ds:schemaRef ds:uri="http://schemas.microsoft.com/office/2006/metadata/properties"/>
    <ds:schemaRef ds:uri="http://www.w3.org/2000/xmlns/"/>
    <ds:schemaRef ds:uri="2d6b4114-3930-4e8e-87a8-bb5a59c552d1"/>
    <ds:schemaRef ds:uri="http://www.w3.org/2001/XMLSchema-instance"/>
    <ds:schemaRef ds:uri="44cc1c79-16d9-4ab8-af19-c1fdafbb9064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74F4B10-181E-4370-91CD-1843A3F5B4C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44cc1c79-16d9-4ab8-af19-c1fdafbb9064"/>
    <ds:schemaRef ds:uri="2d6b4114-3930-4e8e-87a8-bb5a59c552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Office PowerPoint</Application>
  <PresentationFormat>Geniş ekran</PresentationFormat>
  <Paragraphs>101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Office</vt:lpstr>
      <vt:lpstr> </vt:lpstr>
      <vt:lpstr>Gündem </vt:lpstr>
      <vt:lpstr>Stein Medya Grubu Hakkında  </vt:lpstr>
      <vt:lpstr>İş Geliştirme </vt:lpstr>
      <vt:lpstr>Çeşitliliğimizi keşfedin </vt:lpstr>
      <vt:lpstr>Ortak Hedefimiz </vt:lpstr>
      <vt:lpstr> 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Seyffer, Stefanie</dc:creator>
  <cp:lastModifiedBy>Fatih Kumsel</cp:lastModifiedBy>
  <cp:revision>22</cp:revision>
  <dcterms:created xsi:type="dcterms:W3CDTF">2023-02-22T08:09:36Z</dcterms:created>
  <dcterms:modified xsi:type="dcterms:W3CDTF">2023-09-28T08:18:59Z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0x010100A75E76448DA57D4C96E099D9D696A5F2</vt:lpwstr>
  </property>
  <property fmtid="{D5CDD505-2E9C-101B-9397-08002B2CF9AE}" pid="3" name="MediaServiceImageTags">
    <vt:lpwstr/>
  </property>
</Properties>
</file>