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1.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4.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6.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7.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18.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9.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20.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1.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theme/theme22.xml" ContentType="application/vnd.openxmlformats-officedocument.theme+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theme/theme23.xml" ContentType="application/vnd.openxmlformats-officedocument.theme+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24.xml" ContentType="application/vnd.openxmlformats-officedocument.theme+xml"/>
  <Override PartName="/ppt/tags/tag1.xml" ContentType="application/vnd.openxmlformats-officedocument.presentationml.tags+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4"/>
    <p:sldMasterId id="2147483804" r:id="rId5"/>
    <p:sldMasterId id="2147484488" r:id="rId6"/>
    <p:sldMasterId id="2147483885" r:id="rId7"/>
    <p:sldMasterId id="2147484539" r:id="rId8"/>
    <p:sldMasterId id="2147483966" r:id="rId9"/>
    <p:sldMasterId id="2147483655" r:id="rId10"/>
    <p:sldMasterId id="2147484209" r:id="rId11"/>
    <p:sldMasterId id="2147484264" r:id="rId12"/>
    <p:sldMasterId id="2147484510" r:id="rId13"/>
    <p:sldMasterId id="2147484319" r:id="rId14"/>
    <p:sldMasterId id="2147484128" r:id="rId15"/>
    <p:sldMasterId id="2147485230" r:id="rId16"/>
    <p:sldMasterId id="2147484627" r:id="rId17"/>
    <p:sldMasterId id="2147484640" r:id="rId18"/>
    <p:sldMasterId id="2147484671" r:id="rId19"/>
    <p:sldMasterId id="2147484704" r:id="rId20"/>
    <p:sldMasterId id="2147484711" r:id="rId21"/>
    <p:sldMasterId id="2147484814" r:id="rId22"/>
    <p:sldMasterId id="2147484848" r:id="rId23"/>
    <p:sldMasterId id="2147485132" r:id="rId24"/>
    <p:sldMasterId id="2147485165" r:id="rId25"/>
    <p:sldMasterId id="2147485199" r:id="rId26"/>
    <p:sldMasterId id="2147485232" r:id="rId27"/>
    <p:sldMasterId id="2147485244" r:id="rId28"/>
  </p:sldMasterIdLst>
  <p:notesMasterIdLst>
    <p:notesMasterId r:id="rId48"/>
  </p:notesMasterIdLst>
  <p:handoutMasterIdLst>
    <p:handoutMasterId r:id="rId49"/>
  </p:handoutMasterIdLst>
  <p:sldIdLst>
    <p:sldId id="2147472883" r:id="rId29"/>
    <p:sldId id="5193" r:id="rId30"/>
    <p:sldId id="4751" r:id="rId31"/>
    <p:sldId id="2147472879" r:id="rId32"/>
    <p:sldId id="2147472788" r:id="rId33"/>
    <p:sldId id="5239" r:id="rId34"/>
    <p:sldId id="2147472878" r:id="rId35"/>
    <p:sldId id="393" r:id="rId36"/>
    <p:sldId id="2147469956" r:id="rId37"/>
    <p:sldId id="2147472849" r:id="rId38"/>
    <p:sldId id="2147469947" r:id="rId39"/>
    <p:sldId id="321" r:id="rId40"/>
    <p:sldId id="5802" r:id="rId41"/>
    <p:sldId id="680" r:id="rId42"/>
    <p:sldId id="2147472735" r:id="rId43"/>
    <p:sldId id="2147472871" r:id="rId44"/>
    <p:sldId id="2147472880" r:id="rId45"/>
    <p:sldId id="2147472881" r:id="rId46"/>
    <p:sldId id="47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9FCC3B"/>
          </p15:clr>
        </p15:guide>
        <p15:guide id="2" pos="3840" userDrawn="1">
          <p15:clr>
            <a:srgbClr val="9FCC3B"/>
          </p15:clr>
        </p15:guide>
        <p15:guide id="3" pos="347" userDrawn="1">
          <p15:clr>
            <a:srgbClr val="9FCC3B"/>
          </p15:clr>
        </p15:guide>
        <p15:guide id="4" pos="846" userDrawn="1">
          <p15:clr>
            <a:srgbClr val="F26B43"/>
          </p15:clr>
        </p15:guide>
        <p15:guide id="5" pos="937" userDrawn="1">
          <p15:clr>
            <a:srgbClr val="F26B43"/>
          </p15:clr>
        </p15:guide>
        <p15:guide id="6" pos="1436" userDrawn="1">
          <p15:clr>
            <a:srgbClr val="F26B43"/>
          </p15:clr>
        </p15:guide>
        <p15:guide id="7" pos="1527" userDrawn="1">
          <p15:clr>
            <a:srgbClr val="F26B43"/>
          </p15:clr>
        </p15:guide>
        <p15:guide id="8" pos="2026" userDrawn="1">
          <p15:clr>
            <a:srgbClr val="F26B43"/>
          </p15:clr>
        </p15:guide>
        <p15:guide id="9" pos="2116" userDrawn="1">
          <p15:clr>
            <a:srgbClr val="F26B43"/>
          </p15:clr>
        </p15:guide>
        <p15:guide id="10" pos="2615" userDrawn="1">
          <p15:clr>
            <a:srgbClr val="F26B43"/>
          </p15:clr>
        </p15:guide>
        <p15:guide id="11" pos="2706" userDrawn="1">
          <p15:clr>
            <a:srgbClr val="F26B43"/>
          </p15:clr>
        </p15:guide>
        <p15:guide id="12" pos="3205" userDrawn="1">
          <p15:clr>
            <a:srgbClr val="F26B43"/>
          </p15:clr>
        </p15:guide>
        <p15:guide id="13" pos="3296" userDrawn="1">
          <p15:clr>
            <a:srgbClr val="F26B43"/>
          </p15:clr>
        </p15:guide>
        <p15:guide id="14" pos="3795" userDrawn="1">
          <p15:clr>
            <a:srgbClr val="F26B43"/>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41" orient="horz" pos="4201" userDrawn="1">
          <p15:clr>
            <a:srgbClr val="9FCC3B"/>
          </p15:clr>
        </p15:guide>
        <p15:guide id="56" orient="horz" pos="119" userDrawn="1">
          <p15:clr>
            <a:srgbClr val="9FCC3B"/>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D3420D-71C5-AFD7-EF52-D9B4D0B86403}" name="Kathleen McLellan" initials="KM" userId="S::kathleen.mclellan@clarivate.com::cdf60b98-3a7a-444e-afab-e5fab048fc15" providerId="AD"/>
  <p188:author id="{B37F2923-1FEF-3172-625E-5B546E1A476A}" name="Kate Walker" initials="KW" userId="S::kate@futurepresent.agency::25eb6372-8fe7-47d8-b66d-2d1f314a12df" providerId="AD"/>
  <p188:author id="{EEFDA143-7479-EF2A-EE8A-E7C717D9B434}" name="Kristen Faeth" initials="KF" userId="S::kristen.faeth@Clarivate.com::49f1217d-373e-4d25-b703-14d60da1da4c" providerId="AD"/>
  <p188:author id="{F1BA4F44-7A31-6648-D788-C3EDA2BAFA0C}" name="Jo Donnelly" initials="JD" userId="S::jo.donnelly@clarivate.com::03808bbd-17e3-4c7b-aaaf-885eee687660" providerId="AD"/>
  <p188:author id="{F8276B91-F105-E96A-8401-3CCFEE919819}" name="Rob Mayfield" initials="RM" userId="S::rob.m@futurepresent.agency::7d2e40a3-64fe-4ed7-8632-ff280d8c4506" providerId="AD"/>
  <p188:author id="{BB9889EB-DA89-9DE1-EED6-CE21591FA4B9}" name="April Ellsey" initials="AE" userId="S::april.ellsey@clarivate.com::0da28850-b509-4b2b-8006-8ccf868021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5564"/>
    <a:srgbClr val="FBDDE0"/>
    <a:srgbClr val="16AB03"/>
    <a:srgbClr val="319AF0"/>
    <a:srgbClr val="FAF5FF"/>
    <a:srgbClr val="18A381"/>
    <a:srgbClr val="003F51"/>
    <a:srgbClr val="00DFCB"/>
    <a:srgbClr val="F2F2F2"/>
    <a:srgbClr val="DFE1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C51F73-BB6E-49FF-A233-5DE4C8192FA9}" v="35" dt="2023-09-27T13:01:02.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023" autoAdjust="0"/>
  </p:normalViewPr>
  <p:slideViewPr>
    <p:cSldViewPr snapToGrid="0">
      <p:cViewPr varScale="1">
        <p:scale>
          <a:sx n="42" d="100"/>
          <a:sy n="42" d="100"/>
        </p:scale>
        <p:origin x="1580" y="36"/>
      </p:cViewPr>
      <p:guideLst>
        <p:guide orient="horz" pos="2160"/>
        <p:guide pos="3840"/>
        <p:guide pos="347"/>
        <p:guide pos="846"/>
        <p:guide pos="937"/>
        <p:guide pos="1436"/>
        <p:guide pos="1527"/>
        <p:guide pos="2026"/>
        <p:guide pos="2116"/>
        <p:guide pos="2615"/>
        <p:guide pos="2706"/>
        <p:guide pos="3205"/>
        <p:guide pos="3296"/>
        <p:guide pos="3795"/>
        <p:guide pos="3885"/>
        <p:guide pos="4384"/>
        <p:guide pos="4475"/>
        <p:guide pos="4974"/>
        <p:guide pos="5065"/>
        <p:guide pos="5564"/>
        <p:guide pos="5654"/>
        <p:guide pos="6153"/>
        <p:guide pos="6244"/>
        <p:guide pos="6743"/>
        <p:guide pos="6834"/>
        <p:guide pos="7333"/>
        <p:guide orient="horz" pos="4201"/>
        <p:guide orient="horz" pos="11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1.xml"/><Relationship Id="rId21" Type="http://schemas.openxmlformats.org/officeDocument/2006/relationships/slideMaster" Target="slideMasters/slideMaster18.xml"/><Relationship Id="rId34" Type="http://schemas.openxmlformats.org/officeDocument/2006/relationships/slide" Target="slides/slide6.xml"/><Relationship Id="rId42" Type="http://schemas.openxmlformats.org/officeDocument/2006/relationships/slide" Target="slides/slide14.xml"/><Relationship Id="rId47" Type="http://schemas.openxmlformats.org/officeDocument/2006/relationships/slide" Target="slides/slide19.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4.xml"/><Relationship Id="rId37" Type="http://schemas.openxmlformats.org/officeDocument/2006/relationships/slide" Target="slides/slide9.xml"/><Relationship Id="rId40" Type="http://schemas.openxmlformats.org/officeDocument/2006/relationships/slide" Target="slides/slide12.xml"/><Relationship Id="rId45" Type="http://schemas.openxmlformats.org/officeDocument/2006/relationships/slide" Target="slides/slide17.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3.xml"/><Relationship Id="rId44" Type="http://schemas.openxmlformats.org/officeDocument/2006/relationships/slide" Target="slides/slide1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30" Type="http://schemas.openxmlformats.org/officeDocument/2006/relationships/slide" Target="slides/slide2.xml"/><Relationship Id="rId35" Type="http://schemas.openxmlformats.org/officeDocument/2006/relationships/slide" Target="slides/slide7.xml"/><Relationship Id="rId43" Type="http://schemas.openxmlformats.org/officeDocument/2006/relationships/slide" Target="slides/slide15.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5.xml"/><Relationship Id="rId38" Type="http://schemas.openxmlformats.org/officeDocument/2006/relationships/slide" Target="slides/slide10.xml"/><Relationship Id="rId46" Type="http://schemas.openxmlformats.org/officeDocument/2006/relationships/slide" Target="slides/slide18.xml"/><Relationship Id="rId20" Type="http://schemas.openxmlformats.org/officeDocument/2006/relationships/slideMaster" Target="slideMasters/slideMaster17.xml"/><Relationship Id="rId41" Type="http://schemas.openxmlformats.org/officeDocument/2006/relationships/slide" Target="slides/slide13.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Master" Target="slideMasters/slideMaster25.xml"/><Relationship Id="rId36" Type="http://schemas.openxmlformats.org/officeDocument/2006/relationships/slide" Target="slides/slide8.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en Dagdelen" userId="c7136c0c-8d1a-40e9-a57a-97e625349cbb" providerId="ADAL" clId="{C7C51F73-BB6E-49FF-A233-5DE4C8192FA9}"/>
    <pc:docChg chg="undo custSel addSld delSld modSld sldOrd delMainMaster">
      <pc:chgData name="Esen Dagdelen" userId="c7136c0c-8d1a-40e9-a57a-97e625349cbb" providerId="ADAL" clId="{C7C51F73-BB6E-49FF-A233-5DE4C8192FA9}" dt="2023-09-27T13:37:25.351" v="3071" actId="20577"/>
      <pc:docMkLst>
        <pc:docMk/>
      </pc:docMkLst>
      <pc:sldChg chg="modSp del mod">
        <pc:chgData name="Esen Dagdelen" userId="c7136c0c-8d1a-40e9-a57a-97e625349cbb" providerId="ADAL" clId="{C7C51F73-BB6E-49FF-A233-5DE4C8192FA9}" dt="2023-09-27T12:59:47.641" v="2788" actId="47"/>
        <pc:sldMkLst>
          <pc:docMk/>
          <pc:sldMk cId="1027928514" sldId="307"/>
        </pc:sldMkLst>
        <pc:spChg chg="mod">
          <ac:chgData name="Esen Dagdelen" userId="c7136c0c-8d1a-40e9-a57a-97e625349cbb" providerId="ADAL" clId="{C7C51F73-BB6E-49FF-A233-5DE4C8192FA9}" dt="2023-09-27T12:54:34.101" v="2732" actId="20577"/>
          <ac:spMkLst>
            <pc:docMk/>
            <pc:sldMk cId="1027928514" sldId="307"/>
            <ac:spMk id="4" creationId="{6ED07AF5-A31C-5B4B-9B5C-F01C68874A1A}"/>
          </ac:spMkLst>
        </pc:spChg>
        <pc:spChg chg="mod">
          <ac:chgData name="Esen Dagdelen" userId="c7136c0c-8d1a-40e9-a57a-97e625349cbb" providerId="ADAL" clId="{C7C51F73-BB6E-49FF-A233-5DE4C8192FA9}" dt="2023-09-27T12:53:58.297" v="2684" actId="20577"/>
          <ac:spMkLst>
            <pc:docMk/>
            <pc:sldMk cId="1027928514" sldId="307"/>
            <ac:spMk id="8" creationId="{78B35DBF-2BB6-431C-BE85-639AA00FD348}"/>
          </ac:spMkLst>
        </pc:spChg>
      </pc:sldChg>
      <pc:sldChg chg="addSp delSp modSp mod ord modClrScheme chgLayout">
        <pc:chgData name="Esen Dagdelen" userId="c7136c0c-8d1a-40e9-a57a-97e625349cbb" providerId="ADAL" clId="{C7C51F73-BB6E-49FF-A233-5DE4C8192FA9}" dt="2023-09-27T13:37:25.351" v="3071" actId="20577"/>
        <pc:sldMkLst>
          <pc:docMk/>
          <pc:sldMk cId="891161132" sldId="321"/>
        </pc:sldMkLst>
        <pc:spChg chg="add del mod ord">
          <ac:chgData name="Esen Dagdelen" userId="c7136c0c-8d1a-40e9-a57a-97e625349cbb" providerId="ADAL" clId="{C7C51F73-BB6E-49FF-A233-5DE4C8192FA9}" dt="2023-09-27T10:41:21.593" v="560" actId="478"/>
          <ac:spMkLst>
            <pc:docMk/>
            <pc:sldMk cId="891161132" sldId="321"/>
            <ac:spMk id="2" creationId="{3C2FAA6A-8F09-3406-B66C-33776FF17BE9}"/>
          </ac:spMkLst>
        </pc:spChg>
        <pc:spChg chg="mod ord">
          <ac:chgData name="Esen Dagdelen" userId="c7136c0c-8d1a-40e9-a57a-97e625349cbb" providerId="ADAL" clId="{C7C51F73-BB6E-49FF-A233-5DE4C8192FA9}" dt="2023-09-27T10:41:36.192" v="561" actId="700"/>
          <ac:spMkLst>
            <pc:docMk/>
            <pc:sldMk cId="891161132" sldId="321"/>
            <ac:spMk id="4" creationId="{59448935-AC77-5E4F-8C44-690EEB680CF4}"/>
          </ac:spMkLst>
        </pc:spChg>
        <pc:spChg chg="mod">
          <ac:chgData name="Esen Dagdelen" userId="c7136c0c-8d1a-40e9-a57a-97e625349cbb" providerId="ADAL" clId="{C7C51F73-BB6E-49FF-A233-5DE4C8192FA9}" dt="2023-09-27T10:42:42.575" v="640" actId="20577"/>
          <ac:spMkLst>
            <pc:docMk/>
            <pc:sldMk cId="891161132" sldId="321"/>
            <ac:spMk id="7" creationId="{DA397E73-6145-4E60-94CA-F1D0538482E9}"/>
          </ac:spMkLst>
        </pc:spChg>
        <pc:spChg chg="mod">
          <ac:chgData name="Esen Dagdelen" userId="c7136c0c-8d1a-40e9-a57a-97e625349cbb" providerId="ADAL" clId="{C7C51F73-BB6E-49FF-A233-5DE4C8192FA9}" dt="2023-09-27T10:44:55.382" v="803" actId="20577"/>
          <ac:spMkLst>
            <pc:docMk/>
            <pc:sldMk cId="891161132" sldId="321"/>
            <ac:spMk id="10" creationId="{BC552083-F1A1-407F-A6B7-CE4B8F458634}"/>
          </ac:spMkLst>
        </pc:spChg>
        <pc:spChg chg="mod">
          <ac:chgData name="Esen Dagdelen" userId="c7136c0c-8d1a-40e9-a57a-97e625349cbb" providerId="ADAL" clId="{C7C51F73-BB6E-49FF-A233-5DE4C8192FA9}" dt="2023-09-27T10:45:10.873" v="819" actId="14100"/>
          <ac:spMkLst>
            <pc:docMk/>
            <pc:sldMk cId="891161132" sldId="321"/>
            <ac:spMk id="13" creationId="{EA417B4A-47AF-453E-ADCB-499D9807AA0F}"/>
          </ac:spMkLst>
        </pc:spChg>
        <pc:spChg chg="mod">
          <ac:chgData name="Esen Dagdelen" userId="c7136c0c-8d1a-40e9-a57a-97e625349cbb" providerId="ADAL" clId="{C7C51F73-BB6E-49FF-A233-5DE4C8192FA9}" dt="2023-09-27T13:36:57.638" v="3062" actId="20577"/>
          <ac:spMkLst>
            <pc:docMk/>
            <pc:sldMk cId="891161132" sldId="321"/>
            <ac:spMk id="14" creationId="{5400214C-024A-4844-9502-B0AA8B9ECE23}"/>
          </ac:spMkLst>
        </pc:spChg>
        <pc:spChg chg="mod">
          <ac:chgData name="Esen Dagdelen" userId="c7136c0c-8d1a-40e9-a57a-97e625349cbb" providerId="ADAL" clId="{C7C51F73-BB6E-49FF-A233-5DE4C8192FA9}" dt="2023-09-27T10:43:48.330" v="751" actId="20577"/>
          <ac:spMkLst>
            <pc:docMk/>
            <pc:sldMk cId="891161132" sldId="321"/>
            <ac:spMk id="16" creationId="{C5B0559A-5C74-41C6-84ED-CA4BA9F177A2}"/>
          </ac:spMkLst>
        </pc:spChg>
        <pc:spChg chg="mod">
          <ac:chgData name="Esen Dagdelen" userId="c7136c0c-8d1a-40e9-a57a-97e625349cbb" providerId="ADAL" clId="{C7C51F73-BB6E-49FF-A233-5DE4C8192FA9}" dt="2023-09-27T10:45:23.283" v="848" actId="20577"/>
          <ac:spMkLst>
            <pc:docMk/>
            <pc:sldMk cId="891161132" sldId="321"/>
            <ac:spMk id="20" creationId="{FD9EFCA4-FCAB-4E78-B012-871B8241BCB3}"/>
          </ac:spMkLst>
        </pc:spChg>
        <pc:spChg chg="mod">
          <ac:chgData name="Esen Dagdelen" userId="c7136c0c-8d1a-40e9-a57a-97e625349cbb" providerId="ADAL" clId="{C7C51F73-BB6E-49FF-A233-5DE4C8192FA9}" dt="2023-09-27T10:44:41.341" v="776" actId="20577"/>
          <ac:spMkLst>
            <pc:docMk/>
            <pc:sldMk cId="891161132" sldId="321"/>
            <ac:spMk id="26" creationId="{565721F9-3916-453C-9B3A-DD38E1B2ED0B}"/>
          </ac:spMkLst>
        </pc:spChg>
        <pc:spChg chg="mod ord">
          <ac:chgData name="Esen Dagdelen" userId="c7136c0c-8d1a-40e9-a57a-97e625349cbb" providerId="ADAL" clId="{C7C51F73-BB6E-49FF-A233-5DE4C8192FA9}" dt="2023-09-27T10:42:24.136" v="603" actId="20577"/>
          <ac:spMkLst>
            <pc:docMk/>
            <pc:sldMk cId="891161132" sldId="321"/>
            <ac:spMk id="27" creationId="{76A51228-F7AB-4A19-A4DA-A296637B3143}"/>
          </ac:spMkLst>
        </pc:spChg>
        <pc:spChg chg="mod">
          <ac:chgData name="Esen Dagdelen" userId="c7136c0c-8d1a-40e9-a57a-97e625349cbb" providerId="ADAL" clId="{C7C51F73-BB6E-49FF-A233-5DE4C8192FA9}" dt="2023-09-27T13:37:25.351" v="3071" actId="20577"/>
          <ac:spMkLst>
            <pc:docMk/>
            <pc:sldMk cId="891161132" sldId="321"/>
            <ac:spMk id="28" creationId="{DC404DBA-179F-05CD-877C-8E80004A5D77}"/>
          </ac:spMkLst>
        </pc:spChg>
        <pc:spChg chg="add del mod ord">
          <ac:chgData name="Esen Dagdelen" userId="c7136c0c-8d1a-40e9-a57a-97e625349cbb" providerId="ADAL" clId="{C7C51F73-BB6E-49FF-A233-5DE4C8192FA9}" dt="2023-09-27T10:41:16.929" v="559" actId="478"/>
          <ac:spMkLst>
            <pc:docMk/>
            <pc:sldMk cId="891161132" sldId="321"/>
            <ac:spMk id="31" creationId="{33E2C15A-4E7C-0239-84C8-EA9B85B2A5C5}"/>
          </ac:spMkLst>
        </pc:spChg>
        <pc:spChg chg="add del mod ord">
          <ac:chgData name="Esen Dagdelen" userId="c7136c0c-8d1a-40e9-a57a-97e625349cbb" providerId="ADAL" clId="{C7C51F73-BB6E-49FF-A233-5DE4C8192FA9}" dt="2023-09-27T10:41:45.507" v="563" actId="478"/>
          <ac:spMkLst>
            <pc:docMk/>
            <pc:sldMk cId="891161132" sldId="321"/>
            <ac:spMk id="32" creationId="{87B0C071-4E63-99F8-8992-96B6ED730319}"/>
          </ac:spMkLst>
        </pc:spChg>
        <pc:spChg chg="add del mod ord">
          <ac:chgData name="Esen Dagdelen" userId="c7136c0c-8d1a-40e9-a57a-97e625349cbb" providerId="ADAL" clId="{C7C51F73-BB6E-49FF-A233-5DE4C8192FA9}" dt="2023-09-27T10:41:40.888" v="562" actId="478"/>
          <ac:spMkLst>
            <pc:docMk/>
            <pc:sldMk cId="891161132" sldId="321"/>
            <ac:spMk id="33" creationId="{D61D1F82-ADD4-E37F-B5EE-BC8EFFFD3016}"/>
          </ac:spMkLst>
        </pc:spChg>
      </pc:sldChg>
      <pc:sldChg chg="modSp mod ord">
        <pc:chgData name="Esen Dagdelen" userId="c7136c0c-8d1a-40e9-a57a-97e625349cbb" providerId="ADAL" clId="{C7C51F73-BB6E-49FF-A233-5DE4C8192FA9}" dt="2023-09-27T13:11:54.031" v="2807"/>
        <pc:sldMkLst>
          <pc:docMk/>
          <pc:sldMk cId="442784509" sldId="393"/>
        </pc:sldMkLst>
        <pc:spChg chg="mod">
          <ac:chgData name="Esen Dagdelen" userId="c7136c0c-8d1a-40e9-a57a-97e625349cbb" providerId="ADAL" clId="{C7C51F73-BB6E-49FF-A233-5DE4C8192FA9}" dt="2023-09-27T12:16:35.858" v="2124" actId="20577"/>
          <ac:spMkLst>
            <pc:docMk/>
            <pc:sldMk cId="442784509" sldId="393"/>
            <ac:spMk id="7" creationId="{1ADF7B73-B46C-D3F9-C53F-FA24E2268054}"/>
          </ac:spMkLst>
        </pc:spChg>
      </pc:sldChg>
      <pc:sldChg chg="modSp mod">
        <pc:chgData name="Esen Dagdelen" userId="c7136c0c-8d1a-40e9-a57a-97e625349cbb" providerId="ADAL" clId="{C7C51F73-BB6E-49FF-A233-5DE4C8192FA9}" dt="2023-09-27T12:51:57.011" v="2621" actId="20577"/>
        <pc:sldMkLst>
          <pc:docMk/>
          <pc:sldMk cId="927690538" sldId="478"/>
        </pc:sldMkLst>
        <pc:spChg chg="mod">
          <ac:chgData name="Esen Dagdelen" userId="c7136c0c-8d1a-40e9-a57a-97e625349cbb" providerId="ADAL" clId="{C7C51F73-BB6E-49FF-A233-5DE4C8192FA9}" dt="2023-09-27T12:51:33.872" v="2592" actId="20577"/>
          <ac:spMkLst>
            <pc:docMk/>
            <pc:sldMk cId="927690538" sldId="478"/>
            <ac:spMk id="2" creationId="{EAE48012-79AA-02DA-3FC7-092811EEB606}"/>
          </ac:spMkLst>
        </pc:spChg>
        <pc:spChg chg="mod">
          <ac:chgData name="Esen Dagdelen" userId="c7136c0c-8d1a-40e9-a57a-97e625349cbb" providerId="ADAL" clId="{C7C51F73-BB6E-49FF-A233-5DE4C8192FA9}" dt="2023-09-27T12:51:57.011" v="2621" actId="20577"/>
          <ac:spMkLst>
            <pc:docMk/>
            <pc:sldMk cId="927690538" sldId="478"/>
            <ac:spMk id="3" creationId="{91554334-1E04-6B7D-3DA4-4546C61A42F2}"/>
          </ac:spMkLst>
        </pc:spChg>
        <pc:spChg chg="mod">
          <ac:chgData name="Esen Dagdelen" userId="c7136c0c-8d1a-40e9-a57a-97e625349cbb" providerId="ADAL" clId="{C7C51F73-BB6E-49FF-A233-5DE4C8192FA9}" dt="2023-09-27T12:51:26.801" v="2579" actId="20577"/>
          <ac:spMkLst>
            <pc:docMk/>
            <pc:sldMk cId="927690538" sldId="478"/>
            <ac:spMk id="5" creationId="{765E7447-15ED-0D6E-FDBC-8A17E8DC9AB2}"/>
          </ac:spMkLst>
        </pc:spChg>
      </pc:sldChg>
      <pc:sldChg chg="del">
        <pc:chgData name="Esen Dagdelen" userId="c7136c0c-8d1a-40e9-a57a-97e625349cbb" providerId="ADAL" clId="{C7C51F73-BB6E-49FF-A233-5DE4C8192FA9}" dt="2023-09-27T10:54:57.773" v="853" actId="47"/>
        <pc:sldMkLst>
          <pc:docMk/>
          <pc:sldMk cId="1332327455" sldId="671"/>
        </pc:sldMkLst>
      </pc:sldChg>
      <pc:sldChg chg="del">
        <pc:chgData name="Esen Dagdelen" userId="c7136c0c-8d1a-40e9-a57a-97e625349cbb" providerId="ADAL" clId="{C7C51F73-BB6E-49FF-A233-5DE4C8192FA9}" dt="2023-09-27T11:59:26.186" v="1950" actId="47"/>
        <pc:sldMkLst>
          <pc:docMk/>
          <pc:sldMk cId="3456664060" sldId="675"/>
        </pc:sldMkLst>
      </pc:sldChg>
      <pc:sldChg chg="del">
        <pc:chgData name="Esen Dagdelen" userId="c7136c0c-8d1a-40e9-a57a-97e625349cbb" providerId="ADAL" clId="{C7C51F73-BB6E-49FF-A233-5DE4C8192FA9}" dt="2023-09-27T10:53:07.985" v="850" actId="47"/>
        <pc:sldMkLst>
          <pc:docMk/>
          <pc:sldMk cId="920121507" sldId="676"/>
        </pc:sldMkLst>
      </pc:sldChg>
      <pc:sldChg chg="del">
        <pc:chgData name="Esen Dagdelen" userId="c7136c0c-8d1a-40e9-a57a-97e625349cbb" providerId="ADAL" clId="{C7C51F73-BB6E-49FF-A233-5DE4C8192FA9}" dt="2023-09-27T10:54:10.889" v="852" actId="47"/>
        <pc:sldMkLst>
          <pc:docMk/>
          <pc:sldMk cId="596809584" sldId="678"/>
        </pc:sldMkLst>
      </pc:sldChg>
      <pc:sldChg chg="addSp delSp modSp mod">
        <pc:chgData name="Esen Dagdelen" userId="c7136c0c-8d1a-40e9-a57a-97e625349cbb" providerId="ADAL" clId="{C7C51F73-BB6E-49FF-A233-5DE4C8192FA9}" dt="2023-09-27T13:23:24.041" v="2985" actId="14100"/>
        <pc:sldMkLst>
          <pc:docMk/>
          <pc:sldMk cId="3980446283" sldId="680"/>
        </pc:sldMkLst>
        <pc:spChg chg="mod">
          <ac:chgData name="Esen Dagdelen" userId="c7136c0c-8d1a-40e9-a57a-97e625349cbb" providerId="ADAL" clId="{C7C51F73-BB6E-49FF-A233-5DE4C8192FA9}" dt="2023-09-27T13:18:13.238" v="2908" actId="20577"/>
          <ac:spMkLst>
            <pc:docMk/>
            <pc:sldMk cId="3980446283" sldId="680"/>
            <ac:spMk id="2" creationId="{FEDFB40A-FD68-C90C-FC94-AB562EC8C5F8}"/>
          </ac:spMkLst>
        </pc:spChg>
        <pc:spChg chg="add del">
          <ac:chgData name="Esen Dagdelen" userId="c7136c0c-8d1a-40e9-a57a-97e625349cbb" providerId="ADAL" clId="{C7C51F73-BB6E-49FF-A233-5DE4C8192FA9}" dt="2023-09-27T13:21:53.988" v="2974" actId="478"/>
          <ac:spMkLst>
            <pc:docMk/>
            <pc:sldMk cId="3980446283" sldId="680"/>
            <ac:spMk id="18" creationId="{DEF77C88-FC1F-4749-3370-359860997951}"/>
          </ac:spMkLst>
        </pc:spChg>
        <pc:spChg chg="del mod">
          <ac:chgData name="Esen Dagdelen" userId="c7136c0c-8d1a-40e9-a57a-97e625349cbb" providerId="ADAL" clId="{C7C51F73-BB6E-49FF-A233-5DE4C8192FA9}" dt="2023-09-27T13:23:09.352" v="2983" actId="478"/>
          <ac:spMkLst>
            <pc:docMk/>
            <pc:sldMk cId="3980446283" sldId="680"/>
            <ac:spMk id="21" creationId="{A87A6821-2EE2-5605-E095-6AA0BF98EFE4}"/>
          </ac:spMkLst>
        </pc:spChg>
        <pc:spChg chg="mod">
          <ac:chgData name="Esen Dagdelen" userId="c7136c0c-8d1a-40e9-a57a-97e625349cbb" providerId="ADAL" clId="{C7C51F73-BB6E-49FF-A233-5DE4C8192FA9}" dt="2023-09-27T13:23:24.041" v="2985" actId="14100"/>
          <ac:spMkLst>
            <pc:docMk/>
            <pc:sldMk cId="3980446283" sldId="680"/>
            <ac:spMk id="22" creationId="{B2DB7C2D-692F-A315-904D-49E9C19C0DC3}"/>
          </ac:spMkLst>
        </pc:spChg>
        <pc:spChg chg="del">
          <ac:chgData name="Esen Dagdelen" userId="c7136c0c-8d1a-40e9-a57a-97e625349cbb" providerId="ADAL" clId="{C7C51F73-BB6E-49FF-A233-5DE4C8192FA9}" dt="2023-09-27T13:22:51.798" v="2982" actId="478"/>
          <ac:spMkLst>
            <pc:docMk/>
            <pc:sldMk cId="3980446283" sldId="680"/>
            <ac:spMk id="23" creationId="{56067C5B-3239-E5AC-A8B6-CEB1BAD8A41D}"/>
          </ac:spMkLst>
        </pc:spChg>
        <pc:spChg chg="del">
          <ac:chgData name="Esen Dagdelen" userId="c7136c0c-8d1a-40e9-a57a-97e625349cbb" providerId="ADAL" clId="{C7C51F73-BB6E-49FF-A233-5DE4C8192FA9}" dt="2023-09-27T13:21:59.170" v="2975" actId="478"/>
          <ac:spMkLst>
            <pc:docMk/>
            <pc:sldMk cId="3980446283" sldId="680"/>
            <ac:spMk id="24" creationId="{A52BFAD2-8A2C-115C-E9F9-F5E66234CB0E}"/>
          </ac:spMkLst>
        </pc:spChg>
        <pc:picChg chg="mod">
          <ac:chgData name="Esen Dagdelen" userId="c7136c0c-8d1a-40e9-a57a-97e625349cbb" providerId="ADAL" clId="{C7C51F73-BB6E-49FF-A233-5DE4C8192FA9}" dt="2023-09-27T13:22:26.067" v="2980" actId="1076"/>
          <ac:picMkLst>
            <pc:docMk/>
            <pc:sldMk cId="3980446283" sldId="680"/>
            <ac:picMk id="5" creationId="{C659F97D-9BC3-7EEB-DDEF-15C7EC4870E0}"/>
          </ac:picMkLst>
        </pc:picChg>
      </pc:sldChg>
      <pc:sldChg chg="addSp delSp modSp mod modClrScheme chgLayout">
        <pc:chgData name="Esen Dagdelen" userId="c7136c0c-8d1a-40e9-a57a-97e625349cbb" providerId="ADAL" clId="{C7C51F73-BB6E-49FF-A233-5DE4C8192FA9}" dt="2023-09-27T13:26:03.124" v="2987" actId="20577"/>
        <pc:sldMkLst>
          <pc:docMk/>
          <pc:sldMk cId="2869571634" sldId="4751"/>
        </pc:sldMkLst>
        <pc:spChg chg="mod ord">
          <ac:chgData name="Esen Dagdelen" userId="c7136c0c-8d1a-40e9-a57a-97e625349cbb" providerId="ADAL" clId="{C7C51F73-BB6E-49FF-A233-5DE4C8192FA9}" dt="2023-09-27T10:40:46.228" v="556" actId="14100"/>
          <ac:spMkLst>
            <pc:docMk/>
            <pc:sldMk cId="2869571634" sldId="4751"/>
            <ac:spMk id="2" creationId="{451CFCF5-0E81-40A2-A116-484B09E441A4}"/>
          </ac:spMkLst>
        </pc:spChg>
        <pc:spChg chg="mod ord">
          <ac:chgData name="Esen Dagdelen" userId="c7136c0c-8d1a-40e9-a57a-97e625349cbb" providerId="ADAL" clId="{C7C51F73-BB6E-49FF-A233-5DE4C8192FA9}" dt="2023-09-27T10:37:45.653" v="507" actId="700"/>
          <ac:spMkLst>
            <pc:docMk/>
            <pc:sldMk cId="2869571634" sldId="4751"/>
            <ac:spMk id="3" creationId="{9A5C5BA6-1DA9-4786-9A53-A23A93A7D934}"/>
          </ac:spMkLst>
        </pc:spChg>
        <pc:spChg chg="add del mod ord">
          <ac:chgData name="Esen Dagdelen" userId="c7136c0c-8d1a-40e9-a57a-97e625349cbb" providerId="ADAL" clId="{C7C51F73-BB6E-49FF-A233-5DE4C8192FA9}" dt="2023-09-27T10:37:59.682" v="510" actId="478"/>
          <ac:spMkLst>
            <pc:docMk/>
            <pc:sldMk cId="2869571634" sldId="4751"/>
            <ac:spMk id="4" creationId="{12260230-8454-AE9B-F374-A5B023A26E7D}"/>
          </ac:spMkLst>
        </pc:spChg>
        <pc:spChg chg="add del mod ord">
          <ac:chgData name="Esen Dagdelen" userId="c7136c0c-8d1a-40e9-a57a-97e625349cbb" providerId="ADAL" clId="{C7C51F73-BB6E-49FF-A233-5DE4C8192FA9}" dt="2023-09-27T10:38:12.868" v="512" actId="478"/>
          <ac:spMkLst>
            <pc:docMk/>
            <pc:sldMk cId="2869571634" sldId="4751"/>
            <ac:spMk id="5" creationId="{52D80B13-BFFD-7D42-CD63-441678D92DE3}"/>
          </ac:spMkLst>
        </pc:spChg>
        <pc:spChg chg="mod">
          <ac:chgData name="Esen Dagdelen" userId="c7136c0c-8d1a-40e9-a57a-97e625349cbb" providerId="ADAL" clId="{C7C51F73-BB6E-49FF-A233-5DE4C8192FA9}" dt="2023-09-27T10:38:32.001" v="534" actId="20577"/>
          <ac:spMkLst>
            <pc:docMk/>
            <pc:sldMk cId="2869571634" sldId="4751"/>
            <ac:spMk id="60" creationId="{D3968803-6BE0-427C-83D5-8C9E463021CF}"/>
          </ac:spMkLst>
        </pc:spChg>
        <pc:spChg chg="mod">
          <ac:chgData name="Esen Dagdelen" userId="c7136c0c-8d1a-40e9-a57a-97e625349cbb" providerId="ADAL" clId="{C7C51F73-BB6E-49FF-A233-5DE4C8192FA9}" dt="2023-09-27T13:26:03.124" v="2987" actId="20577"/>
          <ac:spMkLst>
            <pc:docMk/>
            <pc:sldMk cId="2869571634" sldId="4751"/>
            <ac:spMk id="61" creationId="{37BADF9C-39AC-4224-96A2-8FF344D8D7BA}"/>
          </ac:spMkLst>
        </pc:spChg>
        <pc:spChg chg="del">
          <ac:chgData name="Esen Dagdelen" userId="c7136c0c-8d1a-40e9-a57a-97e625349cbb" providerId="ADAL" clId="{C7C51F73-BB6E-49FF-A233-5DE4C8192FA9}" dt="2023-09-27T10:38:10.893" v="511" actId="478"/>
          <ac:spMkLst>
            <pc:docMk/>
            <pc:sldMk cId="2869571634" sldId="4751"/>
            <ac:spMk id="64" creationId="{2B3A49A4-FF6F-44DE-9525-E99459AF0E5B}"/>
          </ac:spMkLst>
        </pc:spChg>
      </pc:sldChg>
      <pc:sldChg chg="addSp delSp modSp mod modClrScheme chgLayout">
        <pc:chgData name="Esen Dagdelen" userId="c7136c0c-8d1a-40e9-a57a-97e625349cbb" providerId="ADAL" clId="{C7C51F73-BB6E-49FF-A233-5DE4C8192FA9}" dt="2023-09-27T10:34:59.273" v="493" actId="20577"/>
        <pc:sldMkLst>
          <pc:docMk/>
          <pc:sldMk cId="3717750917" sldId="5193"/>
        </pc:sldMkLst>
        <pc:spChg chg="mod ord">
          <ac:chgData name="Esen Dagdelen" userId="c7136c0c-8d1a-40e9-a57a-97e625349cbb" providerId="ADAL" clId="{C7C51F73-BB6E-49FF-A233-5DE4C8192FA9}" dt="2023-09-27T10:34:34.596" v="429" actId="20577"/>
          <ac:spMkLst>
            <pc:docMk/>
            <pc:sldMk cId="3717750917" sldId="5193"/>
            <ac:spMk id="2" creationId="{7F404EDE-A89C-3D4A-8E1F-5A045B455F05}"/>
          </ac:spMkLst>
        </pc:spChg>
        <pc:spChg chg="mod ord">
          <ac:chgData name="Esen Dagdelen" userId="c7136c0c-8d1a-40e9-a57a-97e625349cbb" providerId="ADAL" clId="{C7C51F73-BB6E-49FF-A233-5DE4C8192FA9}" dt="2023-09-27T10:34:59.273" v="493" actId="20577"/>
          <ac:spMkLst>
            <pc:docMk/>
            <pc:sldMk cId="3717750917" sldId="5193"/>
            <ac:spMk id="7" creationId="{BA567D89-C740-4A1D-997E-43855DCBFD95}"/>
          </ac:spMkLst>
        </pc:spChg>
        <pc:spChg chg="mod">
          <ac:chgData name="Esen Dagdelen" userId="c7136c0c-8d1a-40e9-a57a-97e625349cbb" providerId="ADAL" clId="{C7C51F73-BB6E-49FF-A233-5DE4C8192FA9}" dt="2023-09-27T10:33:25.581" v="415" actId="1076"/>
          <ac:spMkLst>
            <pc:docMk/>
            <pc:sldMk cId="3717750917" sldId="5193"/>
            <ac:spMk id="9" creationId="{C53DB22D-7642-5443-9D3D-A7293CDD97C1}"/>
          </ac:spMkLst>
        </pc:spChg>
        <pc:spChg chg="add del mod ord">
          <ac:chgData name="Esen Dagdelen" userId="c7136c0c-8d1a-40e9-a57a-97e625349cbb" providerId="ADAL" clId="{C7C51F73-BB6E-49FF-A233-5DE4C8192FA9}" dt="2023-09-27T10:29:06.856" v="244" actId="478"/>
          <ac:spMkLst>
            <pc:docMk/>
            <pc:sldMk cId="3717750917" sldId="5193"/>
            <ac:spMk id="11" creationId="{A982810C-50D1-EAC5-BA3D-9CC23ECF82C4}"/>
          </ac:spMkLst>
        </pc:spChg>
        <pc:spChg chg="mod">
          <ac:chgData name="Esen Dagdelen" userId="c7136c0c-8d1a-40e9-a57a-97e625349cbb" providerId="ADAL" clId="{C7C51F73-BB6E-49FF-A233-5DE4C8192FA9}" dt="2023-09-27T10:29:48.260" v="262" actId="20577"/>
          <ac:spMkLst>
            <pc:docMk/>
            <pc:sldMk cId="3717750917" sldId="5193"/>
            <ac:spMk id="25" creationId="{9F27DA4F-DCDB-459C-A04C-126B40A57BD8}"/>
          </ac:spMkLst>
        </pc:spChg>
        <pc:spChg chg="mod">
          <ac:chgData name="Esen Dagdelen" userId="c7136c0c-8d1a-40e9-a57a-97e625349cbb" providerId="ADAL" clId="{C7C51F73-BB6E-49FF-A233-5DE4C8192FA9}" dt="2023-09-27T10:30:43.467" v="336" actId="20577"/>
          <ac:spMkLst>
            <pc:docMk/>
            <pc:sldMk cId="3717750917" sldId="5193"/>
            <ac:spMk id="26" creationId="{469B1D37-93AE-4E78-B120-8A051A2581C4}"/>
          </ac:spMkLst>
        </pc:spChg>
        <pc:spChg chg="mod">
          <ac:chgData name="Esen Dagdelen" userId="c7136c0c-8d1a-40e9-a57a-97e625349cbb" providerId="ADAL" clId="{C7C51F73-BB6E-49FF-A233-5DE4C8192FA9}" dt="2023-09-27T10:30:13.969" v="292" actId="20577"/>
          <ac:spMkLst>
            <pc:docMk/>
            <pc:sldMk cId="3717750917" sldId="5193"/>
            <ac:spMk id="27" creationId="{3D5BCB01-6314-4D44-B382-305BEB001D45}"/>
          </ac:spMkLst>
        </pc:spChg>
        <pc:spChg chg="mod">
          <ac:chgData name="Esen Dagdelen" userId="c7136c0c-8d1a-40e9-a57a-97e625349cbb" providerId="ADAL" clId="{C7C51F73-BB6E-49FF-A233-5DE4C8192FA9}" dt="2023-09-27T10:30:59.257" v="368" actId="20577"/>
          <ac:spMkLst>
            <pc:docMk/>
            <pc:sldMk cId="3717750917" sldId="5193"/>
            <ac:spMk id="31" creationId="{D43CAC4F-6C33-421E-935C-C4CC7068DB02}"/>
          </ac:spMkLst>
        </pc:spChg>
        <pc:spChg chg="mod">
          <ac:chgData name="Esen Dagdelen" userId="c7136c0c-8d1a-40e9-a57a-97e625349cbb" providerId="ADAL" clId="{C7C51F73-BB6E-49FF-A233-5DE4C8192FA9}" dt="2023-09-27T10:31:18.362" v="406" actId="20577"/>
          <ac:spMkLst>
            <pc:docMk/>
            <pc:sldMk cId="3717750917" sldId="5193"/>
            <ac:spMk id="40" creationId="{4B741A76-4A1E-E64E-B8F6-DC3554C5C46C}"/>
          </ac:spMkLst>
        </pc:spChg>
        <pc:grpChg chg="mod">
          <ac:chgData name="Esen Dagdelen" userId="c7136c0c-8d1a-40e9-a57a-97e625349cbb" providerId="ADAL" clId="{C7C51F73-BB6E-49FF-A233-5DE4C8192FA9}" dt="2023-09-27T10:28:49.843" v="241" actId="1076"/>
          <ac:grpSpMkLst>
            <pc:docMk/>
            <pc:sldMk cId="3717750917" sldId="5193"/>
            <ac:grpSpMk id="24" creationId="{A6E62300-97EA-4A27-90C2-D295E5D4CCAD}"/>
          </ac:grpSpMkLst>
        </pc:grpChg>
        <pc:picChg chg="del">
          <ac:chgData name="Esen Dagdelen" userId="c7136c0c-8d1a-40e9-a57a-97e625349cbb" providerId="ADAL" clId="{C7C51F73-BB6E-49FF-A233-5DE4C8192FA9}" dt="2023-09-27T10:33:16.566" v="413" actId="478"/>
          <ac:picMkLst>
            <pc:docMk/>
            <pc:sldMk cId="3717750917" sldId="5193"/>
            <ac:picMk id="10" creationId="{BE41FBB5-147E-7847-A6CA-10EFFA1E4B24}"/>
          </ac:picMkLst>
        </pc:picChg>
        <pc:picChg chg="mod">
          <ac:chgData name="Esen Dagdelen" userId="c7136c0c-8d1a-40e9-a57a-97e625349cbb" providerId="ADAL" clId="{C7C51F73-BB6E-49FF-A233-5DE4C8192FA9}" dt="2023-09-27T10:34:16.240" v="420" actId="1076"/>
          <ac:picMkLst>
            <pc:docMk/>
            <pc:sldMk cId="3717750917" sldId="5193"/>
            <ac:picMk id="14" creationId="{8084EB08-C76A-6C46-9D6E-D14B988F5E55}"/>
          </ac:picMkLst>
        </pc:picChg>
        <pc:picChg chg="del">
          <ac:chgData name="Esen Dagdelen" userId="c7136c0c-8d1a-40e9-a57a-97e625349cbb" providerId="ADAL" clId="{C7C51F73-BB6E-49FF-A233-5DE4C8192FA9}" dt="2023-09-27T10:34:00.485" v="417" actId="478"/>
          <ac:picMkLst>
            <pc:docMk/>
            <pc:sldMk cId="3717750917" sldId="5193"/>
            <ac:picMk id="18" creationId="{E19E42EB-1AFD-2E4D-AAD8-92ACCCAE9B19}"/>
          </ac:picMkLst>
        </pc:picChg>
        <pc:picChg chg="add mod">
          <ac:chgData name="Esen Dagdelen" userId="c7136c0c-8d1a-40e9-a57a-97e625349cbb" providerId="ADAL" clId="{C7C51F73-BB6E-49FF-A233-5DE4C8192FA9}" dt="2023-09-27T10:32:15.450" v="409" actId="1076"/>
          <ac:picMkLst>
            <pc:docMk/>
            <pc:sldMk cId="3717750917" sldId="5193"/>
            <ac:picMk id="1026" creationId="{767EA260-313B-607E-D9E0-A70990B3E4F4}"/>
          </ac:picMkLst>
        </pc:picChg>
        <pc:picChg chg="add mod">
          <ac:chgData name="Esen Dagdelen" userId="c7136c0c-8d1a-40e9-a57a-97e625349cbb" providerId="ADAL" clId="{C7C51F73-BB6E-49FF-A233-5DE4C8192FA9}" dt="2023-09-27T10:32:44.039" v="412" actId="1076"/>
          <ac:picMkLst>
            <pc:docMk/>
            <pc:sldMk cId="3717750917" sldId="5193"/>
            <ac:picMk id="1028" creationId="{0D34E1BB-3E19-74E0-0216-A5359F21D3B7}"/>
          </ac:picMkLst>
        </pc:picChg>
        <pc:picChg chg="add mod">
          <ac:chgData name="Esen Dagdelen" userId="c7136c0c-8d1a-40e9-a57a-97e625349cbb" providerId="ADAL" clId="{C7C51F73-BB6E-49FF-A233-5DE4C8192FA9}" dt="2023-09-27T10:33:31.516" v="416" actId="1076"/>
          <ac:picMkLst>
            <pc:docMk/>
            <pc:sldMk cId="3717750917" sldId="5193"/>
            <ac:picMk id="1030" creationId="{6CE1A2A8-D4AA-BCED-29DC-513F7FC6E6C3}"/>
          </ac:picMkLst>
        </pc:picChg>
        <pc:picChg chg="add mod">
          <ac:chgData name="Esen Dagdelen" userId="c7136c0c-8d1a-40e9-a57a-97e625349cbb" providerId="ADAL" clId="{C7C51F73-BB6E-49FF-A233-5DE4C8192FA9}" dt="2023-09-27T10:34:16.240" v="420" actId="1076"/>
          <ac:picMkLst>
            <pc:docMk/>
            <pc:sldMk cId="3717750917" sldId="5193"/>
            <ac:picMk id="1032" creationId="{607999B8-DFFC-B78E-9E9A-F7A470CA5A79}"/>
          </ac:picMkLst>
        </pc:picChg>
        <pc:picChg chg="del">
          <ac:chgData name="Esen Dagdelen" userId="c7136c0c-8d1a-40e9-a57a-97e625349cbb" providerId="ADAL" clId="{C7C51F73-BB6E-49FF-A233-5DE4C8192FA9}" dt="2023-09-27T10:32:08.170" v="407" actId="478"/>
          <ac:picMkLst>
            <pc:docMk/>
            <pc:sldMk cId="3717750917" sldId="5193"/>
            <ac:picMk id="10242" creationId="{1182DEB0-1CA1-2448-B998-3107370D8528}"/>
          </ac:picMkLst>
        </pc:picChg>
        <pc:picChg chg="del">
          <ac:chgData name="Esen Dagdelen" userId="c7136c0c-8d1a-40e9-a57a-97e625349cbb" providerId="ADAL" clId="{C7C51F73-BB6E-49FF-A233-5DE4C8192FA9}" dt="2023-09-27T10:32:17.547" v="410" actId="478"/>
          <ac:picMkLst>
            <pc:docMk/>
            <pc:sldMk cId="3717750917" sldId="5193"/>
            <ac:picMk id="10246" creationId="{2EE75212-0284-4844-9BE2-2367230EE141}"/>
          </ac:picMkLst>
        </pc:picChg>
        <pc:cxnChg chg="mod">
          <ac:chgData name="Esen Dagdelen" userId="c7136c0c-8d1a-40e9-a57a-97e625349cbb" providerId="ADAL" clId="{C7C51F73-BB6E-49FF-A233-5DE4C8192FA9}" dt="2023-09-27T10:28:57.433" v="242" actId="1076"/>
          <ac:cxnSpMkLst>
            <pc:docMk/>
            <pc:sldMk cId="3717750917" sldId="5193"/>
            <ac:cxnSpMk id="48" creationId="{1979F8F3-E540-EA43-A856-4CA8E4969E6C}"/>
          </ac:cxnSpMkLst>
        </pc:cxnChg>
      </pc:sldChg>
      <pc:sldChg chg="addSp delSp modSp mod ord modClrScheme chgLayout">
        <pc:chgData name="Esen Dagdelen" userId="c7136c0c-8d1a-40e9-a57a-97e625349cbb" providerId="ADAL" clId="{C7C51F73-BB6E-49FF-A233-5DE4C8192FA9}" dt="2023-09-27T13:30:24.914" v="3004" actId="208"/>
        <pc:sldMkLst>
          <pc:docMk/>
          <pc:sldMk cId="2590809720" sldId="5239"/>
        </pc:sldMkLst>
        <pc:spChg chg="add del mod ord">
          <ac:chgData name="Esen Dagdelen" userId="c7136c0c-8d1a-40e9-a57a-97e625349cbb" providerId="ADAL" clId="{C7C51F73-BB6E-49FF-A233-5DE4C8192FA9}" dt="2023-09-27T10:55:50.089" v="859" actId="478"/>
          <ac:spMkLst>
            <pc:docMk/>
            <pc:sldMk cId="2590809720" sldId="5239"/>
            <ac:spMk id="3" creationId="{1EC2E030-D2BD-6CCC-C309-7C69DA9B1EDA}"/>
          </ac:spMkLst>
        </pc:spChg>
        <pc:spChg chg="add del mod ord">
          <ac:chgData name="Esen Dagdelen" userId="c7136c0c-8d1a-40e9-a57a-97e625349cbb" providerId="ADAL" clId="{C7C51F73-BB6E-49FF-A233-5DE4C8192FA9}" dt="2023-09-27T10:55:55.243" v="860" actId="478"/>
          <ac:spMkLst>
            <pc:docMk/>
            <pc:sldMk cId="2590809720" sldId="5239"/>
            <ac:spMk id="4" creationId="{E0E93316-BF27-0FA4-E521-C0B7F6AEE245}"/>
          </ac:spMkLst>
        </pc:spChg>
        <pc:spChg chg="add mod">
          <ac:chgData name="Esen Dagdelen" userId="c7136c0c-8d1a-40e9-a57a-97e625349cbb" providerId="ADAL" clId="{C7C51F73-BB6E-49FF-A233-5DE4C8192FA9}" dt="2023-09-27T13:30:24.914" v="3004" actId="208"/>
          <ac:spMkLst>
            <pc:docMk/>
            <pc:sldMk cId="2590809720" sldId="5239"/>
            <ac:spMk id="6" creationId="{0670508D-6941-E3D2-E463-A47631A9092D}"/>
          </ac:spMkLst>
        </pc:spChg>
        <pc:spChg chg="mod">
          <ac:chgData name="Esen Dagdelen" userId="c7136c0c-8d1a-40e9-a57a-97e625349cbb" providerId="ADAL" clId="{C7C51F73-BB6E-49FF-A233-5DE4C8192FA9}" dt="2023-09-27T10:56:39.275" v="869" actId="1076"/>
          <ac:spMkLst>
            <pc:docMk/>
            <pc:sldMk cId="2590809720" sldId="5239"/>
            <ac:spMk id="49" creationId="{027CBB39-B577-4FE3-9618-42B4E000FB5D}"/>
          </ac:spMkLst>
        </pc:spChg>
        <pc:spChg chg="mod">
          <ac:chgData name="Esen Dagdelen" userId="c7136c0c-8d1a-40e9-a57a-97e625349cbb" providerId="ADAL" clId="{C7C51F73-BB6E-49FF-A233-5DE4C8192FA9}" dt="2023-09-27T13:29:25.181" v="2996" actId="1076"/>
          <ac:spMkLst>
            <pc:docMk/>
            <pc:sldMk cId="2590809720" sldId="5239"/>
            <ac:spMk id="176" creationId="{F75F460C-3FE3-42A7-BB97-FB4244A9768A}"/>
          </ac:spMkLst>
        </pc:spChg>
        <pc:spChg chg="mod ord">
          <ac:chgData name="Esen Dagdelen" userId="c7136c0c-8d1a-40e9-a57a-97e625349cbb" providerId="ADAL" clId="{C7C51F73-BB6E-49FF-A233-5DE4C8192FA9}" dt="2023-09-27T11:34:34.080" v="1141" actId="20577"/>
          <ac:spMkLst>
            <pc:docMk/>
            <pc:sldMk cId="2590809720" sldId="5239"/>
            <ac:spMk id="198" creationId="{37A4B8DD-64CF-42BA-9E57-1DB2D651724D}"/>
          </ac:spMkLst>
        </pc:spChg>
        <pc:spChg chg="mod">
          <ac:chgData name="Esen Dagdelen" userId="c7136c0c-8d1a-40e9-a57a-97e625349cbb" providerId="ADAL" clId="{C7C51F73-BB6E-49FF-A233-5DE4C8192FA9}" dt="2023-09-27T11:35:30.949" v="1194" actId="20577"/>
          <ac:spMkLst>
            <pc:docMk/>
            <pc:sldMk cId="2590809720" sldId="5239"/>
            <ac:spMk id="568" creationId="{8F812AB6-05AC-384D-862D-CB42F7493803}"/>
          </ac:spMkLst>
        </pc:spChg>
        <pc:spChg chg="mod ord">
          <ac:chgData name="Esen Dagdelen" userId="c7136c0c-8d1a-40e9-a57a-97e625349cbb" providerId="ADAL" clId="{C7C51F73-BB6E-49FF-A233-5DE4C8192FA9}" dt="2023-09-27T10:55:44.993" v="858" actId="700"/>
          <ac:spMkLst>
            <pc:docMk/>
            <pc:sldMk cId="2590809720" sldId="5239"/>
            <ac:spMk id="1121" creationId="{41D707C6-5C3E-4CF2-AB1E-2198D12C3D40}"/>
          </ac:spMkLst>
        </pc:spChg>
        <pc:grpChg chg="mod">
          <ac:chgData name="Esen Dagdelen" userId="c7136c0c-8d1a-40e9-a57a-97e625349cbb" providerId="ADAL" clId="{C7C51F73-BB6E-49FF-A233-5DE4C8192FA9}" dt="2023-09-27T10:56:26.194" v="866" actId="1076"/>
          <ac:grpSpMkLst>
            <pc:docMk/>
            <pc:sldMk cId="2590809720" sldId="5239"/>
            <ac:grpSpMk id="34" creationId="{8E00B856-47E2-4F52-90D1-D9D13EBFECF7}"/>
          </ac:grpSpMkLst>
        </pc:grpChg>
        <pc:graphicFrameChg chg="mod">
          <ac:chgData name="Esen Dagdelen" userId="c7136c0c-8d1a-40e9-a57a-97e625349cbb" providerId="ADAL" clId="{C7C51F73-BB6E-49FF-A233-5DE4C8192FA9}" dt="2023-09-27T10:56:27.078" v="867" actId="1076"/>
          <ac:graphicFrameMkLst>
            <pc:docMk/>
            <pc:sldMk cId="2590809720" sldId="5239"/>
            <ac:graphicFrameMk id="567" creationId="{204338EF-CD77-8743-92DF-AE26335F5E35}"/>
          </ac:graphicFrameMkLst>
        </pc:graphicFrameChg>
        <pc:picChg chg="mod">
          <ac:chgData name="Esen Dagdelen" userId="c7136c0c-8d1a-40e9-a57a-97e625349cbb" providerId="ADAL" clId="{C7C51F73-BB6E-49FF-A233-5DE4C8192FA9}" dt="2023-09-27T10:56:25.528" v="865" actId="1076"/>
          <ac:picMkLst>
            <pc:docMk/>
            <pc:sldMk cId="2590809720" sldId="5239"/>
            <ac:picMk id="5" creationId="{B210DF97-0834-D229-468B-BD2791EAC270}"/>
          </ac:picMkLst>
        </pc:picChg>
      </pc:sldChg>
      <pc:sldChg chg="del">
        <pc:chgData name="Esen Dagdelen" userId="c7136c0c-8d1a-40e9-a57a-97e625349cbb" providerId="ADAL" clId="{C7C51F73-BB6E-49FF-A233-5DE4C8192FA9}" dt="2023-09-27T10:51:49.185" v="849" actId="47"/>
        <pc:sldMkLst>
          <pc:docMk/>
          <pc:sldMk cId="3938646007" sldId="5360"/>
        </pc:sldMkLst>
      </pc:sldChg>
      <pc:sldChg chg="del">
        <pc:chgData name="Esen Dagdelen" userId="c7136c0c-8d1a-40e9-a57a-97e625349cbb" providerId="ADAL" clId="{C7C51F73-BB6E-49FF-A233-5DE4C8192FA9}" dt="2023-09-27T10:26:31.943" v="238" actId="47"/>
        <pc:sldMkLst>
          <pc:docMk/>
          <pc:sldMk cId="1609028765" sldId="5427"/>
        </pc:sldMkLst>
      </pc:sldChg>
      <pc:sldChg chg="del">
        <pc:chgData name="Esen Dagdelen" userId="c7136c0c-8d1a-40e9-a57a-97e625349cbb" providerId="ADAL" clId="{C7C51F73-BB6E-49FF-A233-5DE4C8192FA9}" dt="2023-09-27T10:35:08.970" v="494" actId="47"/>
        <pc:sldMkLst>
          <pc:docMk/>
          <pc:sldMk cId="509249049" sldId="5761"/>
        </pc:sldMkLst>
      </pc:sldChg>
      <pc:sldChg chg="del">
        <pc:chgData name="Esen Dagdelen" userId="c7136c0c-8d1a-40e9-a57a-97e625349cbb" providerId="ADAL" clId="{C7C51F73-BB6E-49FF-A233-5DE4C8192FA9}" dt="2023-09-27T13:09:33.158" v="2801" actId="47"/>
        <pc:sldMkLst>
          <pc:docMk/>
          <pc:sldMk cId="772559438" sldId="5800"/>
        </pc:sldMkLst>
      </pc:sldChg>
      <pc:sldChg chg="modSp mod">
        <pc:chgData name="Esen Dagdelen" userId="c7136c0c-8d1a-40e9-a57a-97e625349cbb" providerId="ADAL" clId="{C7C51F73-BB6E-49FF-A233-5DE4C8192FA9}" dt="2023-09-27T13:15:10.670" v="2834"/>
        <pc:sldMkLst>
          <pc:docMk/>
          <pc:sldMk cId="3412150908" sldId="5802"/>
        </pc:sldMkLst>
        <pc:spChg chg="mod">
          <ac:chgData name="Esen Dagdelen" userId="c7136c0c-8d1a-40e9-a57a-97e625349cbb" providerId="ADAL" clId="{C7C51F73-BB6E-49FF-A233-5DE4C8192FA9}" dt="2023-09-27T13:15:10.670" v="2834"/>
          <ac:spMkLst>
            <pc:docMk/>
            <pc:sldMk cId="3412150908" sldId="5802"/>
            <ac:spMk id="25" creationId="{A3A47FC3-E7F9-4792-ACEA-41301F211379}"/>
          </ac:spMkLst>
        </pc:spChg>
        <pc:spChg chg="mod">
          <ac:chgData name="Esen Dagdelen" userId="c7136c0c-8d1a-40e9-a57a-97e625349cbb" providerId="ADAL" clId="{C7C51F73-BB6E-49FF-A233-5DE4C8192FA9}" dt="2023-09-27T13:14:23.115" v="2833" actId="20577"/>
          <ac:spMkLst>
            <pc:docMk/>
            <pc:sldMk cId="3412150908" sldId="5802"/>
            <ac:spMk id="26" creationId="{EE27AC08-C8D4-46F3-AC6C-1B1B66D6BA08}"/>
          </ac:spMkLst>
        </pc:spChg>
      </pc:sldChg>
      <pc:sldChg chg="del">
        <pc:chgData name="Esen Dagdelen" userId="c7136c0c-8d1a-40e9-a57a-97e625349cbb" providerId="ADAL" clId="{C7C51F73-BB6E-49FF-A233-5DE4C8192FA9}" dt="2023-09-27T10:53:29.753" v="851" actId="47"/>
        <pc:sldMkLst>
          <pc:docMk/>
          <pc:sldMk cId="2321686366" sldId="5803"/>
        </pc:sldMkLst>
      </pc:sldChg>
      <pc:sldChg chg="addSp delSp modSp mod ord modClrScheme chgLayout">
        <pc:chgData name="Esen Dagdelen" userId="c7136c0c-8d1a-40e9-a57a-97e625349cbb" providerId="ADAL" clId="{C7C51F73-BB6E-49FF-A233-5DE4C8192FA9}" dt="2023-09-27T13:36:22.056" v="3059" actId="14100"/>
        <pc:sldMkLst>
          <pc:docMk/>
          <pc:sldMk cId="891411411" sldId="2147469947"/>
        </pc:sldMkLst>
        <pc:spChg chg="del mod">
          <ac:chgData name="Esen Dagdelen" userId="c7136c0c-8d1a-40e9-a57a-97e625349cbb" providerId="ADAL" clId="{C7C51F73-BB6E-49FF-A233-5DE4C8192FA9}" dt="2023-09-27T12:09:40.919" v="2006" actId="478"/>
          <ac:spMkLst>
            <pc:docMk/>
            <pc:sldMk cId="891411411" sldId="2147469947"/>
            <ac:spMk id="3" creationId="{58B415E1-34DA-42F0-9A78-A52DFD9AAD6F}"/>
          </ac:spMkLst>
        </pc:spChg>
        <pc:spChg chg="mod ord">
          <ac:chgData name="Esen Dagdelen" userId="c7136c0c-8d1a-40e9-a57a-97e625349cbb" providerId="ADAL" clId="{C7C51F73-BB6E-49FF-A233-5DE4C8192FA9}" dt="2023-09-27T12:06:45.079" v="1951" actId="700"/>
          <ac:spMkLst>
            <pc:docMk/>
            <pc:sldMk cId="891411411" sldId="2147469947"/>
            <ac:spMk id="4" creationId="{59448935-AC77-5E4F-8C44-690EEB680CF4}"/>
          </ac:spMkLst>
        </pc:spChg>
        <pc:spChg chg="mod ord">
          <ac:chgData name="Esen Dagdelen" userId="c7136c0c-8d1a-40e9-a57a-97e625349cbb" providerId="ADAL" clId="{C7C51F73-BB6E-49FF-A233-5DE4C8192FA9}" dt="2023-09-27T12:08:08.587" v="1985" actId="20577"/>
          <ac:spMkLst>
            <pc:docMk/>
            <pc:sldMk cId="891411411" sldId="2147469947"/>
            <ac:spMk id="5" creationId="{3823867B-08AD-4F98-B892-D0E10698A50F}"/>
          </ac:spMkLst>
        </pc:spChg>
        <pc:spChg chg="mod">
          <ac:chgData name="Esen Dagdelen" userId="c7136c0c-8d1a-40e9-a57a-97e625349cbb" providerId="ADAL" clId="{C7C51F73-BB6E-49FF-A233-5DE4C8192FA9}" dt="2023-09-27T13:35:34.835" v="3050" actId="20577"/>
          <ac:spMkLst>
            <pc:docMk/>
            <pc:sldMk cId="891411411" sldId="2147469947"/>
            <ac:spMk id="8" creationId="{202EEFE2-73FC-4A01-A400-C62BF8553D4B}"/>
          </ac:spMkLst>
        </pc:spChg>
        <pc:spChg chg="add del mod ord">
          <ac:chgData name="Esen Dagdelen" userId="c7136c0c-8d1a-40e9-a57a-97e625349cbb" providerId="ADAL" clId="{C7C51F73-BB6E-49FF-A233-5DE4C8192FA9}" dt="2023-09-27T12:06:49.315" v="1953" actId="478"/>
          <ac:spMkLst>
            <pc:docMk/>
            <pc:sldMk cId="891411411" sldId="2147469947"/>
            <ac:spMk id="16" creationId="{BD0ED87F-58AE-DFDB-6120-B7E21B18E9CE}"/>
          </ac:spMkLst>
        </pc:spChg>
        <pc:spChg chg="add del mod ord">
          <ac:chgData name="Esen Dagdelen" userId="c7136c0c-8d1a-40e9-a57a-97e625349cbb" providerId="ADAL" clId="{C7C51F73-BB6E-49FF-A233-5DE4C8192FA9}" dt="2023-09-27T12:07:07.437" v="1955" actId="478"/>
          <ac:spMkLst>
            <pc:docMk/>
            <pc:sldMk cId="891411411" sldId="2147469947"/>
            <ac:spMk id="17" creationId="{EB785379-8289-861B-393F-4B881CC0ED79}"/>
          </ac:spMkLst>
        </pc:spChg>
        <pc:spChg chg="add mod">
          <ac:chgData name="Esen Dagdelen" userId="c7136c0c-8d1a-40e9-a57a-97e625349cbb" providerId="ADAL" clId="{C7C51F73-BB6E-49FF-A233-5DE4C8192FA9}" dt="2023-09-27T13:36:22.056" v="3059" actId="14100"/>
          <ac:spMkLst>
            <pc:docMk/>
            <pc:sldMk cId="891411411" sldId="2147469947"/>
            <ac:spMk id="20" creationId="{250891D1-0A34-AB0A-29D6-C1300D33121D}"/>
          </ac:spMkLst>
        </pc:spChg>
        <pc:picChg chg="del mod">
          <ac:chgData name="Esen Dagdelen" userId="c7136c0c-8d1a-40e9-a57a-97e625349cbb" providerId="ADAL" clId="{C7C51F73-BB6E-49FF-A233-5DE4C8192FA9}" dt="2023-09-27T12:10:35.118" v="2010" actId="478"/>
          <ac:picMkLst>
            <pc:docMk/>
            <pc:sldMk cId="891411411" sldId="2147469947"/>
            <ac:picMk id="10" creationId="{516952FB-EF73-4EFB-A53D-35AA93673773}"/>
          </ac:picMkLst>
        </pc:picChg>
        <pc:picChg chg="add mod">
          <ac:chgData name="Esen Dagdelen" userId="c7136c0c-8d1a-40e9-a57a-97e625349cbb" providerId="ADAL" clId="{C7C51F73-BB6E-49FF-A233-5DE4C8192FA9}" dt="2023-09-27T13:36:06.510" v="3054" actId="1076"/>
          <ac:picMkLst>
            <pc:docMk/>
            <pc:sldMk cId="891411411" sldId="2147469947"/>
            <ac:picMk id="19" creationId="{2B553502-ED42-10B5-BC84-E7113D874B5A}"/>
          </ac:picMkLst>
        </pc:picChg>
      </pc:sldChg>
      <pc:sldChg chg="modSp mod ord">
        <pc:chgData name="Esen Dagdelen" userId="c7136c0c-8d1a-40e9-a57a-97e625349cbb" providerId="ADAL" clId="{C7C51F73-BB6E-49FF-A233-5DE4C8192FA9}" dt="2023-09-27T13:32:49.032" v="3009" actId="1076"/>
        <pc:sldMkLst>
          <pc:docMk/>
          <pc:sldMk cId="2737815197" sldId="2147469956"/>
        </pc:sldMkLst>
        <pc:spChg chg="mod">
          <ac:chgData name="Esen Dagdelen" userId="c7136c0c-8d1a-40e9-a57a-97e625349cbb" providerId="ADAL" clId="{C7C51F73-BB6E-49FF-A233-5DE4C8192FA9}" dt="2023-09-27T13:31:30.034" v="3006" actId="20577"/>
          <ac:spMkLst>
            <pc:docMk/>
            <pc:sldMk cId="2737815197" sldId="2147469956"/>
            <ac:spMk id="28" creationId="{5E6E8D71-9F3C-21D3-59EC-FD9B8F0060C3}"/>
          </ac:spMkLst>
        </pc:spChg>
        <pc:spChg chg="mod">
          <ac:chgData name="Esen Dagdelen" userId="c7136c0c-8d1a-40e9-a57a-97e625349cbb" providerId="ADAL" clId="{C7C51F73-BB6E-49FF-A233-5DE4C8192FA9}" dt="2023-09-27T11:49:38.117" v="1757" actId="20577"/>
          <ac:spMkLst>
            <pc:docMk/>
            <pc:sldMk cId="2737815197" sldId="2147469956"/>
            <ac:spMk id="32" creationId="{4608F14A-C655-900B-04C1-6C9A48D95790}"/>
          </ac:spMkLst>
        </pc:spChg>
        <pc:spChg chg="mod">
          <ac:chgData name="Esen Dagdelen" userId="c7136c0c-8d1a-40e9-a57a-97e625349cbb" providerId="ADAL" clId="{C7C51F73-BB6E-49FF-A233-5DE4C8192FA9}" dt="2023-09-27T11:37:17.297" v="1435" actId="20577"/>
          <ac:spMkLst>
            <pc:docMk/>
            <pc:sldMk cId="2737815197" sldId="2147469956"/>
            <ac:spMk id="33" creationId="{85EE051F-D4A3-5F0F-D3B8-61FBEAB8B927}"/>
          </ac:spMkLst>
        </pc:spChg>
        <pc:spChg chg="mod">
          <ac:chgData name="Esen Dagdelen" userId="c7136c0c-8d1a-40e9-a57a-97e625349cbb" providerId="ADAL" clId="{C7C51F73-BB6E-49FF-A233-5DE4C8192FA9}" dt="2023-09-27T11:49:58.732" v="1758"/>
          <ac:spMkLst>
            <pc:docMk/>
            <pc:sldMk cId="2737815197" sldId="2147469956"/>
            <ac:spMk id="40" creationId="{B01C16EF-3520-08C4-872D-1654BA311493}"/>
          </ac:spMkLst>
        </pc:spChg>
        <pc:spChg chg="mod">
          <ac:chgData name="Esen Dagdelen" userId="c7136c0c-8d1a-40e9-a57a-97e625349cbb" providerId="ADAL" clId="{C7C51F73-BB6E-49FF-A233-5DE4C8192FA9}" dt="2023-09-27T13:32:42.522" v="3008" actId="1076"/>
          <ac:spMkLst>
            <pc:docMk/>
            <pc:sldMk cId="2737815197" sldId="2147469956"/>
            <ac:spMk id="41" creationId="{41361CC6-C062-0D6F-AAC0-CBA9929EE818}"/>
          </ac:spMkLst>
        </pc:spChg>
        <pc:spChg chg="mod">
          <ac:chgData name="Esen Dagdelen" userId="c7136c0c-8d1a-40e9-a57a-97e625349cbb" providerId="ADAL" clId="{C7C51F73-BB6E-49FF-A233-5DE4C8192FA9}" dt="2023-09-27T13:32:49.032" v="3009" actId="1076"/>
          <ac:spMkLst>
            <pc:docMk/>
            <pc:sldMk cId="2737815197" sldId="2147469956"/>
            <ac:spMk id="42" creationId="{A7B12DE8-A91F-2553-DE24-9DB8770E3BBC}"/>
          </ac:spMkLst>
        </pc:spChg>
        <pc:spChg chg="mod">
          <ac:chgData name="Esen Dagdelen" userId="c7136c0c-8d1a-40e9-a57a-97e625349cbb" providerId="ADAL" clId="{C7C51F73-BB6E-49FF-A233-5DE4C8192FA9}" dt="2023-09-27T11:41:43.934" v="1656" actId="20578"/>
          <ac:spMkLst>
            <pc:docMk/>
            <pc:sldMk cId="2737815197" sldId="2147469956"/>
            <ac:spMk id="44" creationId="{2FA5E910-7214-A369-EDC9-3BBA72B84EA5}"/>
          </ac:spMkLst>
        </pc:spChg>
        <pc:spChg chg="mod">
          <ac:chgData name="Esen Dagdelen" userId="c7136c0c-8d1a-40e9-a57a-97e625349cbb" providerId="ADAL" clId="{C7C51F73-BB6E-49FF-A233-5DE4C8192FA9}" dt="2023-09-27T11:41:43.934" v="1656" actId="20578"/>
          <ac:spMkLst>
            <pc:docMk/>
            <pc:sldMk cId="2737815197" sldId="2147469956"/>
            <ac:spMk id="46" creationId="{53C8D77A-ABC8-127F-6E17-66720A0F719C}"/>
          </ac:spMkLst>
        </pc:spChg>
        <pc:spChg chg="mod">
          <ac:chgData name="Esen Dagdelen" userId="c7136c0c-8d1a-40e9-a57a-97e625349cbb" providerId="ADAL" clId="{C7C51F73-BB6E-49FF-A233-5DE4C8192FA9}" dt="2023-09-27T11:41:43.934" v="1656" actId="20578"/>
          <ac:spMkLst>
            <pc:docMk/>
            <pc:sldMk cId="2737815197" sldId="2147469956"/>
            <ac:spMk id="55" creationId="{8AE18D94-6C9F-6965-51BA-53DC231DED44}"/>
          </ac:spMkLst>
        </pc:spChg>
        <pc:spChg chg="mod">
          <ac:chgData name="Esen Dagdelen" userId="c7136c0c-8d1a-40e9-a57a-97e625349cbb" providerId="ADAL" clId="{C7C51F73-BB6E-49FF-A233-5DE4C8192FA9}" dt="2023-09-27T11:41:43.934" v="1656" actId="20578"/>
          <ac:spMkLst>
            <pc:docMk/>
            <pc:sldMk cId="2737815197" sldId="2147469956"/>
            <ac:spMk id="58" creationId="{8B5894EE-1CB4-AF28-8989-7B28D276E0E8}"/>
          </ac:spMkLst>
        </pc:spChg>
        <pc:spChg chg="mod">
          <ac:chgData name="Esen Dagdelen" userId="c7136c0c-8d1a-40e9-a57a-97e625349cbb" providerId="ADAL" clId="{C7C51F73-BB6E-49FF-A233-5DE4C8192FA9}" dt="2023-09-27T11:41:43.934" v="1656" actId="20578"/>
          <ac:spMkLst>
            <pc:docMk/>
            <pc:sldMk cId="2737815197" sldId="2147469956"/>
            <ac:spMk id="59" creationId="{B759CF8F-9150-B497-4B02-E43F5924F34F}"/>
          </ac:spMkLst>
        </pc:spChg>
        <pc:spChg chg="mod">
          <ac:chgData name="Esen Dagdelen" userId="c7136c0c-8d1a-40e9-a57a-97e625349cbb" providerId="ADAL" clId="{C7C51F73-BB6E-49FF-A233-5DE4C8192FA9}" dt="2023-09-27T11:41:43.934" v="1656" actId="20578"/>
          <ac:spMkLst>
            <pc:docMk/>
            <pc:sldMk cId="2737815197" sldId="2147469956"/>
            <ac:spMk id="60" creationId="{B8ACC1CB-7E05-0B50-95DF-85830EC9A131}"/>
          </ac:spMkLst>
        </pc:spChg>
        <pc:spChg chg="mod">
          <ac:chgData name="Esen Dagdelen" userId="c7136c0c-8d1a-40e9-a57a-97e625349cbb" providerId="ADAL" clId="{C7C51F73-BB6E-49FF-A233-5DE4C8192FA9}" dt="2023-09-27T11:41:43.934" v="1656" actId="20578"/>
          <ac:spMkLst>
            <pc:docMk/>
            <pc:sldMk cId="2737815197" sldId="2147469956"/>
            <ac:spMk id="61" creationId="{000EEB15-1217-ACC0-C705-75B7BF015A87}"/>
          </ac:spMkLst>
        </pc:spChg>
        <pc:spChg chg="mod">
          <ac:chgData name="Esen Dagdelen" userId="c7136c0c-8d1a-40e9-a57a-97e625349cbb" providerId="ADAL" clId="{C7C51F73-BB6E-49FF-A233-5DE4C8192FA9}" dt="2023-09-27T11:41:43.934" v="1656" actId="20578"/>
          <ac:spMkLst>
            <pc:docMk/>
            <pc:sldMk cId="2737815197" sldId="2147469956"/>
            <ac:spMk id="62" creationId="{1541E9AB-7AB0-5AFE-64E5-237B7671DDF1}"/>
          </ac:spMkLst>
        </pc:spChg>
        <pc:spChg chg="mod">
          <ac:chgData name="Esen Dagdelen" userId="c7136c0c-8d1a-40e9-a57a-97e625349cbb" providerId="ADAL" clId="{C7C51F73-BB6E-49FF-A233-5DE4C8192FA9}" dt="2023-09-27T11:41:43.934" v="1656" actId="20578"/>
          <ac:spMkLst>
            <pc:docMk/>
            <pc:sldMk cId="2737815197" sldId="2147469956"/>
            <ac:spMk id="64" creationId="{678ED614-F6FC-7319-C851-CBFCC5D043B2}"/>
          </ac:spMkLst>
        </pc:spChg>
        <pc:spChg chg="mod">
          <ac:chgData name="Esen Dagdelen" userId="c7136c0c-8d1a-40e9-a57a-97e625349cbb" providerId="ADAL" clId="{C7C51F73-BB6E-49FF-A233-5DE4C8192FA9}" dt="2023-09-27T13:31:57.256" v="3007" actId="20577"/>
          <ac:spMkLst>
            <pc:docMk/>
            <pc:sldMk cId="2737815197" sldId="2147469956"/>
            <ac:spMk id="65" creationId="{FA559BF2-FB8D-97F4-3DEB-C401EF7E9CC7}"/>
          </ac:spMkLst>
        </pc:spChg>
        <pc:spChg chg="mod">
          <ac:chgData name="Esen Dagdelen" userId="c7136c0c-8d1a-40e9-a57a-97e625349cbb" providerId="ADAL" clId="{C7C51F73-BB6E-49FF-A233-5DE4C8192FA9}" dt="2023-09-27T11:42:18.250" v="1726" actId="20577"/>
          <ac:spMkLst>
            <pc:docMk/>
            <pc:sldMk cId="2737815197" sldId="2147469956"/>
            <ac:spMk id="68" creationId="{7C168013-5A2A-F12E-9AD1-3A7322C9DBB9}"/>
          </ac:spMkLst>
        </pc:spChg>
        <pc:spChg chg="mod">
          <ac:chgData name="Esen Dagdelen" userId="c7136c0c-8d1a-40e9-a57a-97e625349cbb" providerId="ADAL" clId="{C7C51F73-BB6E-49FF-A233-5DE4C8192FA9}" dt="2023-09-27T11:41:43.934" v="1656" actId="20578"/>
          <ac:spMkLst>
            <pc:docMk/>
            <pc:sldMk cId="2737815197" sldId="2147469956"/>
            <ac:spMk id="70" creationId="{A6287FAB-829D-45A2-F0C1-11240EE4510E}"/>
          </ac:spMkLst>
        </pc:spChg>
        <pc:spChg chg="mod">
          <ac:chgData name="Esen Dagdelen" userId="c7136c0c-8d1a-40e9-a57a-97e625349cbb" providerId="ADAL" clId="{C7C51F73-BB6E-49FF-A233-5DE4C8192FA9}" dt="2023-09-27T11:41:43.934" v="1656" actId="20578"/>
          <ac:spMkLst>
            <pc:docMk/>
            <pc:sldMk cId="2737815197" sldId="2147469956"/>
            <ac:spMk id="71" creationId="{3D8AEB34-90E7-4ACA-99EC-CCA0F10D769C}"/>
          </ac:spMkLst>
        </pc:spChg>
        <pc:spChg chg="mod">
          <ac:chgData name="Esen Dagdelen" userId="c7136c0c-8d1a-40e9-a57a-97e625349cbb" providerId="ADAL" clId="{C7C51F73-BB6E-49FF-A233-5DE4C8192FA9}" dt="2023-09-27T11:42:02.822" v="1696" actId="20577"/>
          <ac:spMkLst>
            <pc:docMk/>
            <pc:sldMk cId="2737815197" sldId="2147469956"/>
            <ac:spMk id="72" creationId="{A854FA5A-68FA-44DE-998A-389981EB05A8}"/>
          </ac:spMkLst>
        </pc:spChg>
        <pc:spChg chg="mod">
          <ac:chgData name="Esen Dagdelen" userId="c7136c0c-8d1a-40e9-a57a-97e625349cbb" providerId="ADAL" clId="{C7C51F73-BB6E-49FF-A233-5DE4C8192FA9}" dt="2023-09-27T11:41:43.934" v="1656" actId="20578"/>
          <ac:spMkLst>
            <pc:docMk/>
            <pc:sldMk cId="2737815197" sldId="2147469956"/>
            <ac:spMk id="73" creationId="{84D67D66-A738-4FC8-73AE-E4309317EC6A}"/>
          </ac:spMkLst>
        </pc:spChg>
        <pc:spChg chg="mod">
          <ac:chgData name="Esen Dagdelen" userId="c7136c0c-8d1a-40e9-a57a-97e625349cbb" providerId="ADAL" clId="{C7C51F73-BB6E-49FF-A233-5DE4C8192FA9}" dt="2023-09-27T11:41:43.934" v="1656" actId="20578"/>
          <ac:spMkLst>
            <pc:docMk/>
            <pc:sldMk cId="2737815197" sldId="2147469956"/>
            <ac:spMk id="75" creationId="{324D44BC-F466-7179-74DD-9EDFAFF7FDB1}"/>
          </ac:spMkLst>
        </pc:spChg>
        <pc:spChg chg="mod">
          <ac:chgData name="Esen Dagdelen" userId="c7136c0c-8d1a-40e9-a57a-97e625349cbb" providerId="ADAL" clId="{C7C51F73-BB6E-49FF-A233-5DE4C8192FA9}" dt="2023-09-27T11:41:43.934" v="1656" actId="20578"/>
          <ac:spMkLst>
            <pc:docMk/>
            <pc:sldMk cId="2737815197" sldId="2147469956"/>
            <ac:spMk id="76" creationId="{D647CB59-80A7-B898-8098-B5DDF9FD54AC}"/>
          </ac:spMkLst>
        </pc:spChg>
        <pc:spChg chg="mod">
          <ac:chgData name="Esen Dagdelen" userId="c7136c0c-8d1a-40e9-a57a-97e625349cbb" providerId="ADAL" clId="{C7C51F73-BB6E-49FF-A233-5DE4C8192FA9}" dt="2023-09-27T11:41:43.934" v="1656" actId="20578"/>
          <ac:spMkLst>
            <pc:docMk/>
            <pc:sldMk cId="2737815197" sldId="2147469956"/>
            <ac:spMk id="77" creationId="{B9DDE2D0-B247-6C8B-C0CA-5CB630BA08B3}"/>
          </ac:spMkLst>
        </pc:spChg>
        <pc:spChg chg="mod">
          <ac:chgData name="Esen Dagdelen" userId="c7136c0c-8d1a-40e9-a57a-97e625349cbb" providerId="ADAL" clId="{C7C51F73-BB6E-49FF-A233-5DE4C8192FA9}" dt="2023-09-27T11:41:43.934" v="1656" actId="20578"/>
          <ac:spMkLst>
            <pc:docMk/>
            <pc:sldMk cId="2737815197" sldId="2147469956"/>
            <ac:spMk id="78" creationId="{5A0FB1D0-84A2-0241-3661-C1B886790391}"/>
          </ac:spMkLst>
        </pc:spChg>
        <pc:spChg chg="mod">
          <ac:chgData name="Esen Dagdelen" userId="c7136c0c-8d1a-40e9-a57a-97e625349cbb" providerId="ADAL" clId="{C7C51F73-BB6E-49FF-A233-5DE4C8192FA9}" dt="2023-09-27T11:41:43.934" v="1656" actId="20578"/>
          <ac:spMkLst>
            <pc:docMk/>
            <pc:sldMk cId="2737815197" sldId="2147469956"/>
            <ac:spMk id="79" creationId="{BCD74E0A-1377-F228-C0D3-20355B6BF714}"/>
          </ac:spMkLst>
        </pc:spChg>
        <pc:spChg chg="mod">
          <ac:chgData name="Esen Dagdelen" userId="c7136c0c-8d1a-40e9-a57a-97e625349cbb" providerId="ADAL" clId="{C7C51F73-BB6E-49FF-A233-5DE4C8192FA9}" dt="2023-09-27T11:41:43.934" v="1656" actId="20578"/>
          <ac:spMkLst>
            <pc:docMk/>
            <pc:sldMk cId="2737815197" sldId="2147469956"/>
            <ac:spMk id="81" creationId="{5A5AAD59-7EB8-AC50-E630-BA41736B9F7E}"/>
          </ac:spMkLst>
        </pc:spChg>
        <pc:spChg chg="mod">
          <ac:chgData name="Esen Dagdelen" userId="c7136c0c-8d1a-40e9-a57a-97e625349cbb" providerId="ADAL" clId="{C7C51F73-BB6E-49FF-A233-5DE4C8192FA9}" dt="2023-09-27T11:41:43.934" v="1656" actId="20578"/>
          <ac:spMkLst>
            <pc:docMk/>
            <pc:sldMk cId="2737815197" sldId="2147469956"/>
            <ac:spMk id="82" creationId="{D69593A6-46B0-718F-24AB-B76A1E053FDB}"/>
          </ac:spMkLst>
        </pc:spChg>
        <pc:spChg chg="mod">
          <ac:chgData name="Esen Dagdelen" userId="c7136c0c-8d1a-40e9-a57a-97e625349cbb" providerId="ADAL" clId="{C7C51F73-BB6E-49FF-A233-5DE4C8192FA9}" dt="2023-09-27T11:41:43.934" v="1656" actId="20578"/>
          <ac:spMkLst>
            <pc:docMk/>
            <pc:sldMk cId="2737815197" sldId="2147469956"/>
            <ac:spMk id="83" creationId="{7D3A68AF-92B4-70B2-6C94-197385850A06}"/>
          </ac:spMkLst>
        </pc:spChg>
        <pc:spChg chg="mod">
          <ac:chgData name="Esen Dagdelen" userId="c7136c0c-8d1a-40e9-a57a-97e625349cbb" providerId="ADAL" clId="{C7C51F73-BB6E-49FF-A233-5DE4C8192FA9}" dt="2023-09-27T11:41:43.934" v="1656" actId="20578"/>
          <ac:spMkLst>
            <pc:docMk/>
            <pc:sldMk cId="2737815197" sldId="2147469956"/>
            <ac:spMk id="85" creationId="{3079B067-F81C-02A4-0AA0-A123480C6AC8}"/>
          </ac:spMkLst>
        </pc:spChg>
        <pc:spChg chg="mod">
          <ac:chgData name="Esen Dagdelen" userId="c7136c0c-8d1a-40e9-a57a-97e625349cbb" providerId="ADAL" clId="{C7C51F73-BB6E-49FF-A233-5DE4C8192FA9}" dt="2023-09-27T11:41:43.934" v="1656" actId="20578"/>
          <ac:spMkLst>
            <pc:docMk/>
            <pc:sldMk cId="2737815197" sldId="2147469956"/>
            <ac:spMk id="86" creationId="{2D6EF5FC-35A1-5637-8813-E31AC6CED7B1}"/>
          </ac:spMkLst>
        </pc:spChg>
        <pc:grpChg chg="mod">
          <ac:chgData name="Esen Dagdelen" userId="c7136c0c-8d1a-40e9-a57a-97e625349cbb" providerId="ADAL" clId="{C7C51F73-BB6E-49FF-A233-5DE4C8192FA9}" dt="2023-09-27T11:41:43.934" v="1656" actId="20578"/>
          <ac:grpSpMkLst>
            <pc:docMk/>
            <pc:sldMk cId="2737815197" sldId="2147469956"/>
            <ac:grpSpMk id="43" creationId="{C966326B-9D3A-6DE1-05FE-566E8DEC5272}"/>
          </ac:grpSpMkLst>
        </pc:grpChg>
        <pc:grpChg chg="mod">
          <ac:chgData name="Esen Dagdelen" userId="c7136c0c-8d1a-40e9-a57a-97e625349cbb" providerId="ADAL" clId="{C7C51F73-BB6E-49FF-A233-5DE4C8192FA9}" dt="2023-09-27T11:41:43.934" v="1656" actId="20578"/>
          <ac:grpSpMkLst>
            <pc:docMk/>
            <pc:sldMk cId="2737815197" sldId="2147469956"/>
            <ac:grpSpMk id="47" creationId="{E7B873D7-828C-7F25-41B2-A6EF207726F2}"/>
          </ac:grpSpMkLst>
        </pc:grpChg>
        <pc:grpChg chg="mod">
          <ac:chgData name="Esen Dagdelen" userId="c7136c0c-8d1a-40e9-a57a-97e625349cbb" providerId="ADAL" clId="{C7C51F73-BB6E-49FF-A233-5DE4C8192FA9}" dt="2023-09-27T11:41:43.934" v="1656" actId="20578"/>
          <ac:grpSpMkLst>
            <pc:docMk/>
            <pc:sldMk cId="2737815197" sldId="2147469956"/>
            <ac:grpSpMk id="50" creationId="{CA3F6D06-7CCC-F181-C290-1F7EDBC2325B}"/>
          </ac:grpSpMkLst>
        </pc:grpChg>
        <pc:grpChg chg="mod">
          <ac:chgData name="Esen Dagdelen" userId="c7136c0c-8d1a-40e9-a57a-97e625349cbb" providerId="ADAL" clId="{C7C51F73-BB6E-49FF-A233-5DE4C8192FA9}" dt="2023-09-27T11:41:43.934" v="1656" actId="20578"/>
          <ac:grpSpMkLst>
            <pc:docMk/>
            <pc:sldMk cId="2737815197" sldId="2147469956"/>
            <ac:grpSpMk id="51" creationId="{9F1DD871-7433-FE8B-0342-AA31A29AD53A}"/>
          </ac:grpSpMkLst>
        </pc:grpChg>
        <pc:grpChg chg="mod">
          <ac:chgData name="Esen Dagdelen" userId="c7136c0c-8d1a-40e9-a57a-97e625349cbb" providerId="ADAL" clId="{C7C51F73-BB6E-49FF-A233-5DE4C8192FA9}" dt="2023-09-27T11:41:43.934" v="1656" actId="20578"/>
          <ac:grpSpMkLst>
            <pc:docMk/>
            <pc:sldMk cId="2737815197" sldId="2147469956"/>
            <ac:grpSpMk id="67" creationId="{0FBB9FE6-2394-A41A-2882-56DC2EB3CC0F}"/>
          </ac:grpSpMkLst>
        </pc:grpChg>
        <pc:grpChg chg="mod">
          <ac:chgData name="Esen Dagdelen" userId="c7136c0c-8d1a-40e9-a57a-97e625349cbb" providerId="ADAL" clId="{C7C51F73-BB6E-49FF-A233-5DE4C8192FA9}" dt="2023-09-27T11:41:43.934" v="1656" actId="20578"/>
          <ac:grpSpMkLst>
            <pc:docMk/>
            <pc:sldMk cId="2737815197" sldId="2147469956"/>
            <ac:grpSpMk id="84" creationId="{306D6998-F11B-EC33-7142-59963FCF4EDB}"/>
          </ac:grpSpMkLst>
        </pc:grpChg>
        <pc:picChg chg="mod">
          <ac:chgData name="Esen Dagdelen" userId="c7136c0c-8d1a-40e9-a57a-97e625349cbb" providerId="ADAL" clId="{C7C51F73-BB6E-49FF-A233-5DE4C8192FA9}" dt="2023-09-27T11:41:43.934" v="1656" actId="20578"/>
          <ac:picMkLst>
            <pc:docMk/>
            <pc:sldMk cId="2737815197" sldId="2147469956"/>
            <ac:picMk id="69" creationId="{8E927B32-CB9E-703F-3513-C3F9567EBBD2}"/>
          </ac:picMkLst>
        </pc:picChg>
        <pc:cxnChg chg="mod">
          <ac:chgData name="Esen Dagdelen" userId="c7136c0c-8d1a-40e9-a57a-97e625349cbb" providerId="ADAL" clId="{C7C51F73-BB6E-49FF-A233-5DE4C8192FA9}" dt="2023-09-27T11:41:43.934" v="1656" actId="20578"/>
          <ac:cxnSpMkLst>
            <pc:docMk/>
            <pc:sldMk cId="2737815197" sldId="2147469956"/>
            <ac:cxnSpMk id="45" creationId="{6851F677-684F-7D9F-CD16-12D8A0268123}"/>
          </ac:cxnSpMkLst>
        </pc:cxnChg>
        <pc:cxnChg chg="mod">
          <ac:chgData name="Esen Dagdelen" userId="c7136c0c-8d1a-40e9-a57a-97e625349cbb" providerId="ADAL" clId="{C7C51F73-BB6E-49FF-A233-5DE4C8192FA9}" dt="2023-09-27T11:41:43.934" v="1656" actId="20578"/>
          <ac:cxnSpMkLst>
            <pc:docMk/>
            <pc:sldMk cId="2737815197" sldId="2147469956"/>
            <ac:cxnSpMk id="74" creationId="{B4CC7D80-86D4-29C5-0862-30852BB76600}"/>
          </ac:cxnSpMkLst>
        </pc:cxnChg>
        <pc:cxnChg chg="mod">
          <ac:chgData name="Esen Dagdelen" userId="c7136c0c-8d1a-40e9-a57a-97e625349cbb" providerId="ADAL" clId="{C7C51F73-BB6E-49FF-A233-5DE4C8192FA9}" dt="2023-09-27T11:41:43.934" v="1656" actId="20578"/>
          <ac:cxnSpMkLst>
            <pc:docMk/>
            <pc:sldMk cId="2737815197" sldId="2147469956"/>
            <ac:cxnSpMk id="80" creationId="{C26B3B0A-B636-F5B5-4D66-C7C7899FB810}"/>
          </ac:cxnSpMkLst>
        </pc:cxnChg>
      </pc:sldChg>
      <pc:sldChg chg="modSp mod modShow">
        <pc:chgData name="Esen Dagdelen" userId="c7136c0c-8d1a-40e9-a57a-97e625349cbb" providerId="ADAL" clId="{C7C51F73-BB6E-49FF-A233-5DE4C8192FA9}" dt="2023-09-27T13:21:14.724" v="2973" actId="20577"/>
        <pc:sldMkLst>
          <pc:docMk/>
          <pc:sldMk cId="2002141489" sldId="2147472735"/>
        </pc:sldMkLst>
        <pc:spChg chg="mod">
          <ac:chgData name="Esen Dagdelen" userId="c7136c0c-8d1a-40e9-a57a-97e625349cbb" providerId="ADAL" clId="{C7C51F73-BB6E-49FF-A233-5DE4C8192FA9}" dt="2023-09-27T13:19:51.809" v="2957" actId="20577"/>
          <ac:spMkLst>
            <pc:docMk/>
            <pc:sldMk cId="2002141489" sldId="2147472735"/>
            <ac:spMk id="2" creationId="{FEDFB40A-FD68-C90C-FC94-AB562EC8C5F8}"/>
          </ac:spMkLst>
        </pc:spChg>
        <pc:spChg chg="mod">
          <ac:chgData name="Esen Dagdelen" userId="c7136c0c-8d1a-40e9-a57a-97e625349cbb" providerId="ADAL" clId="{C7C51F73-BB6E-49FF-A233-5DE4C8192FA9}" dt="2023-09-27T13:21:14.724" v="2973" actId="20577"/>
          <ac:spMkLst>
            <pc:docMk/>
            <pc:sldMk cId="2002141489" sldId="2147472735"/>
            <ac:spMk id="18" creationId="{DEF77C88-FC1F-4749-3370-359860997951}"/>
          </ac:spMkLst>
        </pc:spChg>
      </pc:sldChg>
      <pc:sldChg chg="del">
        <pc:chgData name="Esen Dagdelen" userId="c7136c0c-8d1a-40e9-a57a-97e625349cbb" providerId="ADAL" clId="{C7C51F73-BB6E-49FF-A233-5DE4C8192FA9}" dt="2023-09-27T13:18:47.868" v="2909" actId="47"/>
        <pc:sldMkLst>
          <pc:docMk/>
          <pc:sldMk cId="3376680582" sldId="2147472736"/>
        </pc:sldMkLst>
      </pc:sldChg>
      <pc:sldChg chg="modSp mod">
        <pc:chgData name="Esen Dagdelen" userId="c7136c0c-8d1a-40e9-a57a-97e625349cbb" providerId="ADAL" clId="{C7C51F73-BB6E-49FF-A233-5DE4C8192FA9}" dt="2023-09-27T10:35:49.186" v="506" actId="20577"/>
        <pc:sldMkLst>
          <pc:docMk/>
          <pc:sldMk cId="2338718781" sldId="2147472788"/>
        </pc:sldMkLst>
        <pc:spChg chg="mod">
          <ac:chgData name="Esen Dagdelen" userId="c7136c0c-8d1a-40e9-a57a-97e625349cbb" providerId="ADAL" clId="{C7C51F73-BB6E-49FF-A233-5DE4C8192FA9}" dt="2023-09-27T10:24:05.436" v="57" actId="20577"/>
          <ac:spMkLst>
            <pc:docMk/>
            <pc:sldMk cId="2338718781" sldId="2147472788"/>
            <ac:spMk id="5" creationId="{FFE1CFD8-9637-0080-A030-2B57FD8F87A3}"/>
          </ac:spMkLst>
        </pc:spChg>
        <pc:spChg chg="mod">
          <ac:chgData name="Esen Dagdelen" userId="c7136c0c-8d1a-40e9-a57a-97e625349cbb" providerId="ADAL" clId="{C7C51F73-BB6E-49FF-A233-5DE4C8192FA9}" dt="2023-09-27T10:24:35.886" v="103" actId="20577"/>
          <ac:spMkLst>
            <pc:docMk/>
            <pc:sldMk cId="2338718781" sldId="2147472788"/>
            <ac:spMk id="6" creationId="{6CCA699B-1AC3-32EB-4DBD-13B108A336F1}"/>
          </ac:spMkLst>
        </pc:spChg>
        <pc:spChg chg="mod">
          <ac:chgData name="Esen Dagdelen" userId="c7136c0c-8d1a-40e9-a57a-97e625349cbb" providerId="ADAL" clId="{C7C51F73-BB6E-49FF-A233-5DE4C8192FA9}" dt="2023-09-27T10:25:42.908" v="225" actId="20577"/>
          <ac:spMkLst>
            <pc:docMk/>
            <pc:sldMk cId="2338718781" sldId="2147472788"/>
            <ac:spMk id="11" creationId="{CC566108-B362-F3DD-063C-25727CD17E7E}"/>
          </ac:spMkLst>
        </pc:spChg>
        <pc:spChg chg="mod">
          <ac:chgData name="Esen Dagdelen" userId="c7136c0c-8d1a-40e9-a57a-97e625349cbb" providerId="ADAL" clId="{C7C51F73-BB6E-49FF-A233-5DE4C8192FA9}" dt="2023-09-27T10:23:54.137" v="34" actId="20577"/>
          <ac:spMkLst>
            <pc:docMk/>
            <pc:sldMk cId="2338718781" sldId="2147472788"/>
            <ac:spMk id="12" creationId="{2CFFB7CC-2EC1-8B22-675F-2BA641510D02}"/>
          </ac:spMkLst>
        </pc:spChg>
        <pc:spChg chg="mod">
          <ac:chgData name="Esen Dagdelen" userId="c7136c0c-8d1a-40e9-a57a-97e625349cbb" providerId="ADAL" clId="{C7C51F73-BB6E-49FF-A233-5DE4C8192FA9}" dt="2023-09-27T10:35:49.186" v="506" actId="20577"/>
          <ac:spMkLst>
            <pc:docMk/>
            <pc:sldMk cId="2338718781" sldId="2147472788"/>
            <ac:spMk id="14" creationId="{A1935148-C0BD-9610-1F71-4F019A04BFAF}"/>
          </ac:spMkLst>
        </pc:spChg>
        <pc:spChg chg="mod">
          <ac:chgData name="Esen Dagdelen" userId="c7136c0c-8d1a-40e9-a57a-97e625349cbb" providerId="ADAL" clId="{C7C51F73-BB6E-49FF-A233-5DE4C8192FA9}" dt="2023-09-27T10:24:11.885" v="68" actId="20577"/>
          <ac:spMkLst>
            <pc:docMk/>
            <pc:sldMk cId="2338718781" sldId="2147472788"/>
            <ac:spMk id="15" creationId="{C96B04A4-87B7-1AD1-16EE-0EF3DA012191}"/>
          </ac:spMkLst>
        </pc:spChg>
        <pc:spChg chg="mod">
          <ac:chgData name="Esen Dagdelen" userId="c7136c0c-8d1a-40e9-a57a-97e625349cbb" providerId="ADAL" clId="{C7C51F73-BB6E-49FF-A233-5DE4C8192FA9}" dt="2023-09-27T10:25:06.682" v="155" actId="20577"/>
          <ac:spMkLst>
            <pc:docMk/>
            <pc:sldMk cId="2338718781" sldId="2147472788"/>
            <ac:spMk id="16" creationId="{2ED5BE92-188F-A7E7-7C0A-5C147704E6D9}"/>
          </ac:spMkLst>
        </pc:spChg>
        <pc:spChg chg="mod">
          <ac:chgData name="Esen Dagdelen" userId="c7136c0c-8d1a-40e9-a57a-97e625349cbb" providerId="ADAL" clId="{C7C51F73-BB6E-49FF-A233-5DE4C8192FA9}" dt="2023-09-27T10:25:59.548" v="237" actId="1076"/>
          <ac:spMkLst>
            <pc:docMk/>
            <pc:sldMk cId="2338718781" sldId="2147472788"/>
            <ac:spMk id="19" creationId="{ED8D297E-EFD8-B289-B078-E2CA6F23EA3D}"/>
          </ac:spMkLst>
        </pc:spChg>
      </pc:sldChg>
      <pc:sldChg chg="del">
        <pc:chgData name="Esen Dagdelen" userId="c7136c0c-8d1a-40e9-a57a-97e625349cbb" providerId="ADAL" clId="{C7C51F73-BB6E-49FF-A233-5DE4C8192FA9}" dt="2023-09-27T12:16:26.965" v="2123" actId="47"/>
        <pc:sldMkLst>
          <pc:docMk/>
          <pc:sldMk cId="538840703" sldId="2147472834"/>
        </pc:sldMkLst>
      </pc:sldChg>
      <pc:sldChg chg="modSp mod ord">
        <pc:chgData name="Esen Dagdelen" userId="c7136c0c-8d1a-40e9-a57a-97e625349cbb" providerId="ADAL" clId="{C7C51F73-BB6E-49FF-A233-5DE4C8192FA9}" dt="2023-09-27T13:34:15.913" v="3027" actId="20577"/>
        <pc:sldMkLst>
          <pc:docMk/>
          <pc:sldMk cId="709510926" sldId="2147472849"/>
        </pc:sldMkLst>
        <pc:spChg chg="mod">
          <ac:chgData name="Esen Dagdelen" userId="c7136c0c-8d1a-40e9-a57a-97e625349cbb" providerId="ADAL" clId="{C7C51F73-BB6E-49FF-A233-5DE4C8192FA9}" dt="2023-09-27T13:34:15.913" v="3027" actId="20577"/>
          <ac:spMkLst>
            <pc:docMk/>
            <pc:sldMk cId="709510926" sldId="2147472849"/>
            <ac:spMk id="6" creationId="{52864AEA-7CD0-D618-3134-55DDA7371010}"/>
          </ac:spMkLst>
        </pc:spChg>
        <pc:spChg chg="mod">
          <ac:chgData name="Esen Dagdelen" userId="c7136c0c-8d1a-40e9-a57a-97e625349cbb" providerId="ADAL" clId="{C7C51F73-BB6E-49FF-A233-5DE4C8192FA9}" dt="2023-09-27T11:51:38.813" v="1796" actId="14100"/>
          <ac:spMkLst>
            <pc:docMk/>
            <pc:sldMk cId="709510926" sldId="2147472849"/>
            <ac:spMk id="8" creationId="{BC5B5900-BF0E-9E9B-9952-7979DAB88FFE}"/>
          </ac:spMkLst>
        </pc:spChg>
      </pc:sldChg>
      <pc:sldChg chg="modSp mod">
        <pc:chgData name="Esen Dagdelen" userId="c7136c0c-8d1a-40e9-a57a-97e625349cbb" providerId="ADAL" clId="{C7C51F73-BB6E-49FF-A233-5DE4C8192FA9}" dt="2023-09-27T12:15:50.482" v="2122" actId="20577"/>
        <pc:sldMkLst>
          <pc:docMk/>
          <pc:sldMk cId="1629554316" sldId="2147472871"/>
        </pc:sldMkLst>
        <pc:spChg chg="mod">
          <ac:chgData name="Esen Dagdelen" userId="c7136c0c-8d1a-40e9-a57a-97e625349cbb" providerId="ADAL" clId="{C7C51F73-BB6E-49FF-A233-5DE4C8192FA9}" dt="2023-09-27T12:15:50.482" v="2122" actId="20577"/>
          <ac:spMkLst>
            <pc:docMk/>
            <pc:sldMk cId="1629554316" sldId="2147472871"/>
            <ac:spMk id="2" creationId="{48E3996C-2BCE-6D0D-3A06-0FF1D429548D}"/>
          </ac:spMkLst>
        </pc:spChg>
        <pc:spChg chg="mod">
          <ac:chgData name="Esen Dagdelen" userId="c7136c0c-8d1a-40e9-a57a-97e625349cbb" providerId="ADAL" clId="{C7C51F73-BB6E-49FF-A233-5DE4C8192FA9}" dt="2023-09-27T11:56:38.823" v="1947" actId="20577"/>
          <ac:spMkLst>
            <pc:docMk/>
            <pc:sldMk cId="1629554316" sldId="2147472871"/>
            <ac:spMk id="5" creationId="{355D3626-1217-0953-1A3E-20BC11865F68}"/>
          </ac:spMkLst>
        </pc:spChg>
        <pc:spChg chg="mod">
          <ac:chgData name="Esen Dagdelen" userId="c7136c0c-8d1a-40e9-a57a-97e625349cbb" providerId="ADAL" clId="{C7C51F73-BB6E-49FF-A233-5DE4C8192FA9}" dt="2023-09-27T11:56:17.273" v="1892" actId="20577"/>
          <ac:spMkLst>
            <pc:docMk/>
            <pc:sldMk cId="1629554316" sldId="2147472871"/>
            <ac:spMk id="8" creationId="{BC5B5900-BF0E-9E9B-9952-7979DAB88FFE}"/>
          </ac:spMkLst>
        </pc:spChg>
      </pc:sldChg>
      <pc:sldChg chg="del">
        <pc:chgData name="Esen Dagdelen" userId="c7136c0c-8d1a-40e9-a57a-97e625349cbb" providerId="ADAL" clId="{C7C51F73-BB6E-49FF-A233-5DE4C8192FA9}" dt="2023-09-27T11:57:06.915" v="1948" actId="47"/>
        <pc:sldMkLst>
          <pc:docMk/>
          <pc:sldMk cId="3303321736" sldId="2147472876"/>
        </pc:sldMkLst>
      </pc:sldChg>
      <pc:sldChg chg="del">
        <pc:chgData name="Esen Dagdelen" userId="c7136c0c-8d1a-40e9-a57a-97e625349cbb" providerId="ADAL" clId="{C7C51F73-BB6E-49FF-A233-5DE4C8192FA9}" dt="2023-09-27T11:58:58.802" v="1949" actId="47"/>
        <pc:sldMkLst>
          <pc:docMk/>
          <pc:sldMk cId="2734952081" sldId="2147472877"/>
        </pc:sldMkLst>
      </pc:sldChg>
      <pc:sldChg chg="addSp delSp modSp new mod ord">
        <pc:chgData name="Esen Dagdelen" userId="c7136c0c-8d1a-40e9-a57a-97e625349cbb" providerId="ADAL" clId="{C7C51F73-BB6E-49FF-A233-5DE4C8192FA9}" dt="2023-09-27T13:31:03.085" v="3005" actId="1076"/>
        <pc:sldMkLst>
          <pc:docMk/>
          <pc:sldMk cId="177397486" sldId="2147472878"/>
        </pc:sldMkLst>
        <pc:spChg chg="mod">
          <ac:chgData name="Esen Dagdelen" userId="c7136c0c-8d1a-40e9-a57a-97e625349cbb" providerId="ADAL" clId="{C7C51F73-BB6E-49FF-A233-5DE4C8192FA9}" dt="2023-09-27T10:58:25.922" v="947" actId="20577"/>
          <ac:spMkLst>
            <pc:docMk/>
            <pc:sldMk cId="177397486" sldId="2147472878"/>
            <ac:spMk id="2" creationId="{9EE3AB57-E31B-4661-D97E-D3C3E2DBAA25}"/>
          </ac:spMkLst>
        </pc:spChg>
        <pc:spChg chg="del">
          <ac:chgData name="Esen Dagdelen" userId="c7136c0c-8d1a-40e9-a57a-97e625349cbb" providerId="ADAL" clId="{C7C51F73-BB6E-49FF-A233-5DE4C8192FA9}" dt="2023-09-27T11:01:20.355" v="1035" actId="478"/>
          <ac:spMkLst>
            <pc:docMk/>
            <pc:sldMk cId="177397486" sldId="2147472878"/>
            <ac:spMk id="3" creationId="{F3354616-11C0-C589-A01E-A3215A927FD5}"/>
          </ac:spMkLst>
        </pc:spChg>
        <pc:spChg chg="mod">
          <ac:chgData name="Esen Dagdelen" userId="c7136c0c-8d1a-40e9-a57a-97e625349cbb" providerId="ADAL" clId="{C7C51F73-BB6E-49FF-A233-5DE4C8192FA9}" dt="2023-09-27T10:58:56.258" v="1027" actId="20577"/>
          <ac:spMkLst>
            <pc:docMk/>
            <pc:sldMk cId="177397486" sldId="2147472878"/>
            <ac:spMk id="5" creationId="{D167957E-25CE-BB70-D262-1179B68505EF}"/>
          </ac:spMkLst>
        </pc:spChg>
        <pc:spChg chg="del">
          <ac:chgData name="Esen Dagdelen" userId="c7136c0c-8d1a-40e9-a57a-97e625349cbb" providerId="ADAL" clId="{C7C51F73-BB6E-49FF-A233-5DE4C8192FA9}" dt="2023-09-27T10:58:59.817" v="1028" actId="478"/>
          <ac:spMkLst>
            <pc:docMk/>
            <pc:sldMk cId="177397486" sldId="2147472878"/>
            <ac:spMk id="6" creationId="{84BFB724-A8D9-2838-7825-B3A4F5722F7B}"/>
          </ac:spMkLst>
        </pc:spChg>
        <pc:spChg chg="del">
          <ac:chgData name="Esen Dagdelen" userId="c7136c0c-8d1a-40e9-a57a-97e625349cbb" providerId="ADAL" clId="{C7C51F73-BB6E-49FF-A233-5DE4C8192FA9}" dt="2023-09-27T10:59:03.145" v="1029" actId="478"/>
          <ac:spMkLst>
            <pc:docMk/>
            <pc:sldMk cId="177397486" sldId="2147472878"/>
            <ac:spMk id="7" creationId="{46DB6B51-8C9B-5374-FAF7-F319383F1C04}"/>
          </ac:spMkLst>
        </pc:spChg>
        <pc:picChg chg="add mod">
          <ac:chgData name="Esen Dagdelen" userId="c7136c0c-8d1a-40e9-a57a-97e625349cbb" providerId="ADAL" clId="{C7C51F73-BB6E-49FF-A233-5DE4C8192FA9}" dt="2023-09-27T11:12:44.233" v="1052" actId="14100"/>
          <ac:picMkLst>
            <pc:docMk/>
            <pc:sldMk cId="177397486" sldId="2147472878"/>
            <ac:picMk id="8" creationId="{59E18713-7E06-9A64-D230-9664CA5C210F}"/>
          </ac:picMkLst>
        </pc:picChg>
        <pc:picChg chg="add mod">
          <ac:chgData name="Esen Dagdelen" userId="c7136c0c-8d1a-40e9-a57a-97e625349cbb" providerId="ADAL" clId="{C7C51F73-BB6E-49FF-A233-5DE4C8192FA9}" dt="2023-09-27T11:15:28.652" v="1078" actId="1076"/>
          <ac:picMkLst>
            <pc:docMk/>
            <pc:sldMk cId="177397486" sldId="2147472878"/>
            <ac:picMk id="9" creationId="{A87487ED-4025-520E-9B95-4BCE0BA2E16B}"/>
          </ac:picMkLst>
        </pc:picChg>
        <pc:picChg chg="add mod">
          <ac:chgData name="Esen Dagdelen" userId="c7136c0c-8d1a-40e9-a57a-97e625349cbb" providerId="ADAL" clId="{C7C51F73-BB6E-49FF-A233-5DE4C8192FA9}" dt="2023-09-27T11:15:10.008" v="1072" actId="1076"/>
          <ac:picMkLst>
            <pc:docMk/>
            <pc:sldMk cId="177397486" sldId="2147472878"/>
            <ac:picMk id="10" creationId="{1B7846FD-BFF2-88A2-D036-635827DBF626}"/>
          </ac:picMkLst>
        </pc:picChg>
        <pc:picChg chg="add mod">
          <ac:chgData name="Esen Dagdelen" userId="c7136c0c-8d1a-40e9-a57a-97e625349cbb" providerId="ADAL" clId="{C7C51F73-BB6E-49FF-A233-5DE4C8192FA9}" dt="2023-09-27T11:08:40.837" v="1038" actId="1076"/>
          <ac:picMkLst>
            <pc:docMk/>
            <pc:sldMk cId="177397486" sldId="2147472878"/>
            <ac:picMk id="11" creationId="{E660E8F9-A1F2-29D4-D688-7EC0F08E1D58}"/>
          </ac:picMkLst>
        </pc:picChg>
        <pc:picChg chg="add mod">
          <ac:chgData name="Esen Dagdelen" userId="c7136c0c-8d1a-40e9-a57a-97e625349cbb" providerId="ADAL" clId="{C7C51F73-BB6E-49FF-A233-5DE4C8192FA9}" dt="2023-09-27T11:19:32.302" v="1084" actId="14100"/>
          <ac:picMkLst>
            <pc:docMk/>
            <pc:sldMk cId="177397486" sldId="2147472878"/>
            <ac:picMk id="12" creationId="{F2E82CDD-8BFC-99F8-4435-DC82DF6C18CA}"/>
          </ac:picMkLst>
        </pc:picChg>
        <pc:picChg chg="add mod">
          <ac:chgData name="Esen Dagdelen" userId="c7136c0c-8d1a-40e9-a57a-97e625349cbb" providerId="ADAL" clId="{C7C51F73-BB6E-49FF-A233-5DE4C8192FA9}" dt="2023-09-27T11:15:25.856" v="1077" actId="1076"/>
          <ac:picMkLst>
            <pc:docMk/>
            <pc:sldMk cId="177397486" sldId="2147472878"/>
            <ac:picMk id="13" creationId="{4D6151F5-723F-70DC-AE05-B2D264CA23F1}"/>
          </ac:picMkLst>
        </pc:picChg>
        <pc:picChg chg="add mod">
          <ac:chgData name="Esen Dagdelen" userId="c7136c0c-8d1a-40e9-a57a-97e625349cbb" providerId="ADAL" clId="{C7C51F73-BB6E-49FF-A233-5DE4C8192FA9}" dt="2023-09-27T11:15:15.913" v="1073" actId="1076"/>
          <ac:picMkLst>
            <pc:docMk/>
            <pc:sldMk cId="177397486" sldId="2147472878"/>
            <ac:picMk id="14" creationId="{202F7037-3C1D-081D-5582-81FDEB7436DF}"/>
          </ac:picMkLst>
        </pc:picChg>
        <pc:picChg chg="add mod">
          <ac:chgData name="Esen Dagdelen" userId="c7136c0c-8d1a-40e9-a57a-97e625349cbb" providerId="ADAL" clId="{C7C51F73-BB6E-49FF-A233-5DE4C8192FA9}" dt="2023-09-27T13:31:03.085" v="3005" actId="1076"/>
          <ac:picMkLst>
            <pc:docMk/>
            <pc:sldMk cId="177397486" sldId="2147472878"/>
            <ac:picMk id="15" creationId="{9BEAEE28-C6CF-F3BD-56C6-F203E1C05A6D}"/>
          </ac:picMkLst>
        </pc:picChg>
        <pc:picChg chg="add mod">
          <ac:chgData name="Esen Dagdelen" userId="c7136c0c-8d1a-40e9-a57a-97e625349cbb" providerId="ADAL" clId="{C7C51F73-BB6E-49FF-A233-5DE4C8192FA9}" dt="2023-09-27T11:20:04.700" v="1090" actId="1076"/>
          <ac:picMkLst>
            <pc:docMk/>
            <pc:sldMk cId="177397486" sldId="2147472878"/>
            <ac:picMk id="16" creationId="{A4C4B899-5139-4EBC-10A5-99BEB83DCBD8}"/>
          </ac:picMkLst>
        </pc:picChg>
      </pc:sldChg>
      <pc:sldChg chg="addSp delSp modSp new mod ord">
        <pc:chgData name="Esen Dagdelen" userId="c7136c0c-8d1a-40e9-a57a-97e625349cbb" providerId="ADAL" clId="{C7C51F73-BB6E-49FF-A233-5DE4C8192FA9}" dt="2023-09-27T13:12:56.978" v="2817"/>
        <pc:sldMkLst>
          <pc:docMk/>
          <pc:sldMk cId="674518740" sldId="2147472879"/>
        </pc:sldMkLst>
        <pc:spChg chg="del mod">
          <ac:chgData name="Esen Dagdelen" userId="c7136c0c-8d1a-40e9-a57a-97e625349cbb" providerId="ADAL" clId="{C7C51F73-BB6E-49FF-A233-5DE4C8192FA9}" dt="2023-09-27T13:03:51.184" v="2798" actId="478"/>
          <ac:spMkLst>
            <pc:docMk/>
            <pc:sldMk cId="674518740" sldId="2147472879"/>
            <ac:spMk id="2" creationId="{FA140FFA-7DA3-5BB9-87D7-602D2E6DF1F5}"/>
          </ac:spMkLst>
        </pc:spChg>
        <pc:spChg chg="del">
          <ac:chgData name="Esen Dagdelen" userId="c7136c0c-8d1a-40e9-a57a-97e625349cbb" providerId="ADAL" clId="{C7C51F73-BB6E-49FF-A233-5DE4C8192FA9}" dt="2023-09-27T12:18:23.690" v="2243" actId="478"/>
          <ac:spMkLst>
            <pc:docMk/>
            <pc:sldMk cId="674518740" sldId="2147472879"/>
            <ac:spMk id="5" creationId="{3A400C94-3873-EB87-E299-B038AE85293D}"/>
          </ac:spMkLst>
        </pc:spChg>
        <pc:spChg chg="del">
          <ac:chgData name="Esen Dagdelen" userId="c7136c0c-8d1a-40e9-a57a-97e625349cbb" providerId="ADAL" clId="{C7C51F73-BB6E-49FF-A233-5DE4C8192FA9}" dt="2023-09-27T12:19:02.660" v="2245" actId="478"/>
          <ac:spMkLst>
            <pc:docMk/>
            <pc:sldMk cId="674518740" sldId="2147472879"/>
            <ac:spMk id="6" creationId="{7AF38B83-83BE-91AC-65E1-4084B5EF775A}"/>
          </ac:spMkLst>
        </pc:spChg>
        <pc:spChg chg="mod">
          <ac:chgData name="Esen Dagdelen" userId="c7136c0c-8d1a-40e9-a57a-97e625349cbb" providerId="ADAL" clId="{C7C51F73-BB6E-49FF-A233-5DE4C8192FA9}" dt="2023-09-27T13:04:01.407" v="2800" actId="207"/>
          <ac:spMkLst>
            <pc:docMk/>
            <pc:sldMk cId="674518740" sldId="2147472879"/>
            <ac:spMk id="7" creationId="{D6DC9062-281C-115C-393B-48BE1B3067F1}"/>
          </ac:spMkLst>
        </pc:spChg>
        <pc:spChg chg="add del mod">
          <ac:chgData name="Esen Dagdelen" userId="c7136c0c-8d1a-40e9-a57a-97e625349cbb" providerId="ADAL" clId="{C7C51F73-BB6E-49FF-A233-5DE4C8192FA9}" dt="2023-09-27T13:03:53.024" v="2799" actId="478"/>
          <ac:spMkLst>
            <pc:docMk/>
            <pc:sldMk cId="674518740" sldId="2147472879"/>
            <ac:spMk id="10" creationId="{275AA256-7BEE-415E-1F4A-2BB518470D94}"/>
          </ac:spMkLst>
        </pc:spChg>
        <pc:picChg chg="add mod">
          <ac:chgData name="Esen Dagdelen" userId="c7136c0c-8d1a-40e9-a57a-97e625349cbb" providerId="ADAL" clId="{C7C51F73-BB6E-49FF-A233-5DE4C8192FA9}" dt="2023-09-27T12:19:20.660" v="2250" actId="14100"/>
          <ac:picMkLst>
            <pc:docMk/>
            <pc:sldMk cId="674518740" sldId="2147472879"/>
            <ac:picMk id="8" creationId="{CF70642B-F189-1EB6-4626-359BA4A85371}"/>
          </ac:picMkLst>
        </pc:picChg>
      </pc:sldChg>
      <pc:sldChg chg="addSp delSp modSp new mod">
        <pc:chgData name="Esen Dagdelen" userId="c7136c0c-8d1a-40e9-a57a-97e625349cbb" providerId="ADAL" clId="{C7C51F73-BB6E-49FF-A233-5DE4C8192FA9}" dt="2023-09-27T12:43:47.062" v="2541" actId="14100"/>
        <pc:sldMkLst>
          <pc:docMk/>
          <pc:sldMk cId="1227994753" sldId="2147472880"/>
        </pc:sldMkLst>
        <pc:spChg chg="mod">
          <ac:chgData name="Esen Dagdelen" userId="c7136c0c-8d1a-40e9-a57a-97e625349cbb" providerId="ADAL" clId="{C7C51F73-BB6E-49FF-A233-5DE4C8192FA9}" dt="2023-09-27T12:43:47.062" v="2541" actId="14100"/>
          <ac:spMkLst>
            <pc:docMk/>
            <pc:sldMk cId="1227994753" sldId="2147472880"/>
            <ac:spMk id="2" creationId="{31FD65C8-06DD-4F88-7332-B0BAF4F96A5E}"/>
          </ac:spMkLst>
        </pc:spChg>
        <pc:spChg chg="del">
          <ac:chgData name="Esen Dagdelen" userId="c7136c0c-8d1a-40e9-a57a-97e625349cbb" providerId="ADAL" clId="{C7C51F73-BB6E-49FF-A233-5DE4C8192FA9}" dt="2023-09-27T12:31:25.109" v="2419" actId="478"/>
          <ac:spMkLst>
            <pc:docMk/>
            <pc:sldMk cId="1227994753" sldId="2147472880"/>
            <ac:spMk id="3" creationId="{8FA0E199-98EE-3070-13C2-24628E850BFA}"/>
          </ac:spMkLst>
        </pc:spChg>
        <pc:spChg chg="del">
          <ac:chgData name="Esen Dagdelen" userId="c7136c0c-8d1a-40e9-a57a-97e625349cbb" providerId="ADAL" clId="{C7C51F73-BB6E-49FF-A233-5DE4C8192FA9}" dt="2023-09-27T12:31:15.746" v="2416" actId="478"/>
          <ac:spMkLst>
            <pc:docMk/>
            <pc:sldMk cId="1227994753" sldId="2147472880"/>
            <ac:spMk id="5" creationId="{A96C3BA5-EA7B-8F57-FBE5-FC5EDF434253}"/>
          </ac:spMkLst>
        </pc:spChg>
        <pc:spChg chg="del">
          <ac:chgData name="Esen Dagdelen" userId="c7136c0c-8d1a-40e9-a57a-97e625349cbb" providerId="ADAL" clId="{C7C51F73-BB6E-49FF-A233-5DE4C8192FA9}" dt="2023-09-27T12:31:17.835" v="2417" actId="478"/>
          <ac:spMkLst>
            <pc:docMk/>
            <pc:sldMk cId="1227994753" sldId="2147472880"/>
            <ac:spMk id="6" creationId="{73DD15AF-D394-8062-1D62-2711B9721BB8}"/>
          </ac:spMkLst>
        </pc:spChg>
        <pc:spChg chg="del">
          <ac:chgData name="Esen Dagdelen" userId="c7136c0c-8d1a-40e9-a57a-97e625349cbb" providerId="ADAL" clId="{C7C51F73-BB6E-49FF-A233-5DE4C8192FA9}" dt="2023-09-27T12:31:22.316" v="2418" actId="478"/>
          <ac:spMkLst>
            <pc:docMk/>
            <pc:sldMk cId="1227994753" sldId="2147472880"/>
            <ac:spMk id="7" creationId="{44964718-2C72-BB0E-C2AB-D6E85F0A39EA}"/>
          </ac:spMkLst>
        </pc:spChg>
        <pc:spChg chg="add del mod">
          <ac:chgData name="Esen Dagdelen" userId="c7136c0c-8d1a-40e9-a57a-97e625349cbb" providerId="ADAL" clId="{C7C51F73-BB6E-49FF-A233-5DE4C8192FA9}" dt="2023-09-27T12:32:35.475" v="2424" actId="478"/>
          <ac:spMkLst>
            <pc:docMk/>
            <pc:sldMk cId="1227994753" sldId="2147472880"/>
            <ac:spMk id="10" creationId="{B8B32FF9-D65F-94E4-C67C-5E0BD1825DCD}"/>
          </ac:spMkLst>
        </pc:spChg>
        <pc:picChg chg="add del mod">
          <ac:chgData name="Esen Dagdelen" userId="c7136c0c-8d1a-40e9-a57a-97e625349cbb" providerId="ADAL" clId="{C7C51F73-BB6E-49FF-A233-5DE4C8192FA9}" dt="2023-09-27T12:41:57.538" v="2425" actId="478"/>
          <ac:picMkLst>
            <pc:docMk/>
            <pc:sldMk cId="1227994753" sldId="2147472880"/>
            <ac:picMk id="9" creationId="{87775CE5-EC4D-DC88-F405-23C5A62A7F51}"/>
          </ac:picMkLst>
        </pc:picChg>
        <pc:picChg chg="add del">
          <ac:chgData name="Esen Dagdelen" userId="c7136c0c-8d1a-40e9-a57a-97e625349cbb" providerId="ADAL" clId="{C7C51F73-BB6E-49FF-A233-5DE4C8192FA9}" dt="2023-09-27T12:42:05.494" v="2427" actId="478"/>
          <ac:picMkLst>
            <pc:docMk/>
            <pc:sldMk cId="1227994753" sldId="2147472880"/>
            <ac:picMk id="11" creationId="{49FEB830-0AFE-13E5-9503-A1DCBE5F7220}"/>
          </ac:picMkLst>
        </pc:picChg>
        <pc:picChg chg="add mod">
          <ac:chgData name="Esen Dagdelen" userId="c7136c0c-8d1a-40e9-a57a-97e625349cbb" providerId="ADAL" clId="{C7C51F73-BB6E-49FF-A233-5DE4C8192FA9}" dt="2023-09-27T12:42:59.359" v="2432" actId="14100"/>
          <ac:picMkLst>
            <pc:docMk/>
            <pc:sldMk cId="1227994753" sldId="2147472880"/>
            <ac:picMk id="13" creationId="{04A2C489-C010-56B1-5596-74C3D80F6DBF}"/>
          </ac:picMkLst>
        </pc:picChg>
      </pc:sldChg>
      <pc:sldChg chg="addSp delSp modSp mod">
        <pc:chgData name="Esen Dagdelen" userId="c7136c0c-8d1a-40e9-a57a-97e625349cbb" providerId="ADAL" clId="{C7C51F73-BB6E-49FF-A233-5DE4C8192FA9}" dt="2023-09-27T12:47:59.394" v="2567" actId="20577"/>
        <pc:sldMkLst>
          <pc:docMk/>
          <pc:sldMk cId="1035339634" sldId="2147472881"/>
        </pc:sldMkLst>
        <pc:spChg chg="mod">
          <ac:chgData name="Esen Dagdelen" userId="c7136c0c-8d1a-40e9-a57a-97e625349cbb" providerId="ADAL" clId="{C7C51F73-BB6E-49FF-A233-5DE4C8192FA9}" dt="2023-09-27T12:47:59.394" v="2567" actId="20577"/>
          <ac:spMkLst>
            <pc:docMk/>
            <pc:sldMk cId="1035339634" sldId="2147472881"/>
            <ac:spMk id="2" creationId="{31FD65C8-06DD-4F88-7332-B0BAF4F96A5E}"/>
          </ac:spMkLst>
        </pc:spChg>
        <pc:picChg chg="add mod">
          <ac:chgData name="Esen Dagdelen" userId="c7136c0c-8d1a-40e9-a57a-97e625349cbb" providerId="ADAL" clId="{C7C51F73-BB6E-49FF-A233-5DE4C8192FA9}" dt="2023-09-27T12:47:50.781" v="2547" actId="14100"/>
          <ac:picMkLst>
            <pc:docMk/>
            <pc:sldMk cId="1035339634" sldId="2147472881"/>
            <ac:picMk id="5" creationId="{4CC00AB4-2D44-B06F-9335-7B772D48C783}"/>
          </ac:picMkLst>
        </pc:picChg>
        <pc:picChg chg="del">
          <ac:chgData name="Esen Dagdelen" userId="c7136c0c-8d1a-40e9-a57a-97e625349cbb" providerId="ADAL" clId="{C7C51F73-BB6E-49FF-A233-5DE4C8192FA9}" dt="2023-09-27T12:47:31.704" v="2542" actId="478"/>
          <ac:picMkLst>
            <pc:docMk/>
            <pc:sldMk cId="1035339634" sldId="2147472881"/>
            <ac:picMk id="13" creationId="{04A2C489-C010-56B1-5596-74C3D80F6DBF}"/>
          </ac:picMkLst>
        </pc:picChg>
      </pc:sldChg>
      <pc:sldChg chg="addSp delSp modSp new del mod modClrScheme chgLayout">
        <pc:chgData name="Esen Dagdelen" userId="c7136c0c-8d1a-40e9-a57a-97e625349cbb" providerId="ADAL" clId="{C7C51F73-BB6E-49FF-A233-5DE4C8192FA9}" dt="2023-09-27T13:25:15.753" v="2986" actId="47"/>
        <pc:sldMkLst>
          <pc:docMk/>
          <pc:sldMk cId="2716403281" sldId="2147472882"/>
        </pc:sldMkLst>
        <pc:spChg chg="del mod ord">
          <ac:chgData name="Esen Dagdelen" userId="c7136c0c-8d1a-40e9-a57a-97e625349cbb" providerId="ADAL" clId="{C7C51F73-BB6E-49FF-A233-5DE4C8192FA9}" dt="2023-09-27T12:55:57.941" v="2734" actId="700"/>
          <ac:spMkLst>
            <pc:docMk/>
            <pc:sldMk cId="2716403281" sldId="2147472882"/>
            <ac:spMk id="2" creationId="{04D3D18B-9256-7ADA-7834-0C6500635604}"/>
          </ac:spMkLst>
        </pc:spChg>
        <pc:spChg chg="del mod ord">
          <ac:chgData name="Esen Dagdelen" userId="c7136c0c-8d1a-40e9-a57a-97e625349cbb" providerId="ADAL" clId="{C7C51F73-BB6E-49FF-A233-5DE4C8192FA9}" dt="2023-09-27T12:55:57.941" v="2734" actId="700"/>
          <ac:spMkLst>
            <pc:docMk/>
            <pc:sldMk cId="2716403281" sldId="2147472882"/>
            <ac:spMk id="3" creationId="{50D41A81-BFCD-AAE4-8A43-85E05C093F63}"/>
          </ac:spMkLst>
        </pc:spChg>
        <pc:spChg chg="del mod ord">
          <ac:chgData name="Esen Dagdelen" userId="c7136c0c-8d1a-40e9-a57a-97e625349cbb" providerId="ADAL" clId="{C7C51F73-BB6E-49FF-A233-5DE4C8192FA9}" dt="2023-09-27T12:55:57.941" v="2734" actId="700"/>
          <ac:spMkLst>
            <pc:docMk/>
            <pc:sldMk cId="2716403281" sldId="2147472882"/>
            <ac:spMk id="4" creationId="{3672BF76-D07E-5757-E38F-DC851ACCBE5D}"/>
          </ac:spMkLst>
        </pc:spChg>
        <pc:spChg chg="add del mod ord">
          <ac:chgData name="Esen Dagdelen" userId="c7136c0c-8d1a-40e9-a57a-97e625349cbb" providerId="ADAL" clId="{C7C51F73-BB6E-49FF-A233-5DE4C8192FA9}" dt="2023-09-27T12:57:03.641" v="2741" actId="700"/>
          <ac:spMkLst>
            <pc:docMk/>
            <pc:sldMk cId="2716403281" sldId="2147472882"/>
            <ac:spMk id="5" creationId="{51C5F588-C54C-AC63-C851-B14AAFA271C0}"/>
          </ac:spMkLst>
        </pc:spChg>
        <pc:spChg chg="add del mod ord">
          <ac:chgData name="Esen Dagdelen" userId="c7136c0c-8d1a-40e9-a57a-97e625349cbb" providerId="ADAL" clId="{C7C51F73-BB6E-49FF-A233-5DE4C8192FA9}" dt="2023-09-27T12:57:03.641" v="2741" actId="700"/>
          <ac:spMkLst>
            <pc:docMk/>
            <pc:sldMk cId="2716403281" sldId="2147472882"/>
            <ac:spMk id="6" creationId="{4D2CA0A0-3B02-77F0-A36A-16ED5F059673}"/>
          </ac:spMkLst>
        </pc:spChg>
        <pc:spChg chg="add del mod ord">
          <ac:chgData name="Esen Dagdelen" userId="c7136c0c-8d1a-40e9-a57a-97e625349cbb" providerId="ADAL" clId="{C7C51F73-BB6E-49FF-A233-5DE4C8192FA9}" dt="2023-09-27T12:57:03.641" v="2741" actId="700"/>
          <ac:spMkLst>
            <pc:docMk/>
            <pc:sldMk cId="2716403281" sldId="2147472882"/>
            <ac:spMk id="7" creationId="{C8AA886A-BFA4-028B-399D-80381150BD3D}"/>
          </ac:spMkLst>
        </pc:spChg>
        <pc:spChg chg="add del mod ord">
          <ac:chgData name="Esen Dagdelen" userId="c7136c0c-8d1a-40e9-a57a-97e625349cbb" providerId="ADAL" clId="{C7C51F73-BB6E-49FF-A233-5DE4C8192FA9}" dt="2023-09-27T12:57:03.641" v="2741" actId="700"/>
          <ac:spMkLst>
            <pc:docMk/>
            <pc:sldMk cId="2716403281" sldId="2147472882"/>
            <ac:spMk id="8" creationId="{009F0794-3484-0AC1-8840-52F2845750DF}"/>
          </ac:spMkLst>
        </pc:spChg>
        <pc:spChg chg="add del mod ord">
          <ac:chgData name="Esen Dagdelen" userId="c7136c0c-8d1a-40e9-a57a-97e625349cbb" providerId="ADAL" clId="{C7C51F73-BB6E-49FF-A233-5DE4C8192FA9}" dt="2023-09-27T12:57:03.641" v="2741" actId="700"/>
          <ac:spMkLst>
            <pc:docMk/>
            <pc:sldMk cId="2716403281" sldId="2147472882"/>
            <ac:spMk id="9" creationId="{A4DBEF27-1638-9A40-6F7E-9754ED374F62}"/>
          </ac:spMkLst>
        </pc:spChg>
        <pc:spChg chg="add del mod ord">
          <ac:chgData name="Esen Dagdelen" userId="c7136c0c-8d1a-40e9-a57a-97e625349cbb" providerId="ADAL" clId="{C7C51F73-BB6E-49FF-A233-5DE4C8192FA9}" dt="2023-09-27T12:57:03.641" v="2741" actId="700"/>
          <ac:spMkLst>
            <pc:docMk/>
            <pc:sldMk cId="2716403281" sldId="2147472882"/>
            <ac:spMk id="10" creationId="{F77668D6-04D9-CBAF-2FB2-AEECEB19241D}"/>
          </ac:spMkLst>
        </pc:spChg>
        <pc:spChg chg="add mod ord">
          <ac:chgData name="Esen Dagdelen" userId="c7136c0c-8d1a-40e9-a57a-97e625349cbb" providerId="ADAL" clId="{C7C51F73-BB6E-49FF-A233-5DE4C8192FA9}" dt="2023-09-27T12:58:23.650" v="2757" actId="1076"/>
          <ac:spMkLst>
            <pc:docMk/>
            <pc:sldMk cId="2716403281" sldId="2147472882"/>
            <ac:spMk id="11" creationId="{2633A49F-45B9-8C43-C28D-563A9B4E5CE1}"/>
          </ac:spMkLst>
        </pc:spChg>
        <pc:spChg chg="add mod ord">
          <ac:chgData name="Esen Dagdelen" userId="c7136c0c-8d1a-40e9-a57a-97e625349cbb" providerId="ADAL" clId="{C7C51F73-BB6E-49FF-A233-5DE4C8192FA9}" dt="2023-09-27T12:59:08.773" v="2765" actId="14100"/>
          <ac:spMkLst>
            <pc:docMk/>
            <pc:sldMk cId="2716403281" sldId="2147472882"/>
            <ac:spMk id="12" creationId="{7751D5F3-98C4-9E9A-F5EC-C009C90421DE}"/>
          </ac:spMkLst>
        </pc:spChg>
        <pc:spChg chg="add mod ord">
          <ac:chgData name="Esen Dagdelen" userId="c7136c0c-8d1a-40e9-a57a-97e625349cbb" providerId="ADAL" clId="{C7C51F73-BB6E-49FF-A233-5DE4C8192FA9}" dt="2023-09-27T12:59:43.405" v="2787" actId="1076"/>
          <ac:spMkLst>
            <pc:docMk/>
            <pc:sldMk cId="2716403281" sldId="2147472882"/>
            <ac:spMk id="13" creationId="{39919CBC-A7CF-9D2D-B375-1FBEE6728732}"/>
          </ac:spMkLst>
        </pc:spChg>
        <pc:picChg chg="add mod">
          <ac:chgData name="Esen Dagdelen" userId="c7136c0c-8d1a-40e9-a57a-97e625349cbb" providerId="ADAL" clId="{C7C51F73-BB6E-49FF-A233-5DE4C8192FA9}" dt="2023-09-27T12:57:12.187" v="2744" actId="1076"/>
          <ac:picMkLst>
            <pc:docMk/>
            <pc:sldMk cId="2716403281" sldId="2147472882"/>
            <ac:picMk id="14" creationId="{F67763E5-B971-EB0F-3484-614746DA1CD3}"/>
          </ac:picMkLst>
        </pc:picChg>
      </pc:sldChg>
      <pc:sldChg chg="addSp delSp modSp new mod modClrScheme chgLayout">
        <pc:chgData name="Esen Dagdelen" userId="c7136c0c-8d1a-40e9-a57a-97e625349cbb" providerId="ADAL" clId="{C7C51F73-BB6E-49FF-A233-5DE4C8192FA9}" dt="2023-09-27T13:01:14.106" v="2797" actId="5793"/>
        <pc:sldMkLst>
          <pc:docMk/>
          <pc:sldMk cId="1068400009" sldId="2147472883"/>
        </pc:sldMkLst>
        <pc:spChg chg="del">
          <ac:chgData name="Esen Dagdelen" userId="c7136c0c-8d1a-40e9-a57a-97e625349cbb" providerId="ADAL" clId="{C7C51F73-BB6E-49FF-A233-5DE4C8192FA9}" dt="2023-09-27T12:56:31.993" v="2736" actId="700"/>
          <ac:spMkLst>
            <pc:docMk/>
            <pc:sldMk cId="1068400009" sldId="2147472883"/>
            <ac:spMk id="2" creationId="{450DA8CE-301D-0A31-3F18-8E46DBDF8BDB}"/>
          </ac:spMkLst>
        </pc:spChg>
        <pc:spChg chg="del">
          <ac:chgData name="Esen Dagdelen" userId="c7136c0c-8d1a-40e9-a57a-97e625349cbb" providerId="ADAL" clId="{C7C51F73-BB6E-49FF-A233-5DE4C8192FA9}" dt="2023-09-27T12:56:31.993" v="2736" actId="700"/>
          <ac:spMkLst>
            <pc:docMk/>
            <pc:sldMk cId="1068400009" sldId="2147472883"/>
            <ac:spMk id="3" creationId="{C7C9C86D-E4C3-415F-CAA0-BD4E612AB079}"/>
          </ac:spMkLst>
        </pc:spChg>
        <pc:spChg chg="mod ord">
          <ac:chgData name="Esen Dagdelen" userId="c7136c0c-8d1a-40e9-a57a-97e625349cbb" providerId="ADAL" clId="{C7C51F73-BB6E-49FF-A233-5DE4C8192FA9}" dt="2023-09-27T12:56:31.993" v="2736" actId="700"/>
          <ac:spMkLst>
            <pc:docMk/>
            <pc:sldMk cId="1068400009" sldId="2147472883"/>
            <ac:spMk id="4" creationId="{E9E47F2C-3677-5A06-868A-0D4F64443DCE}"/>
          </ac:spMkLst>
        </pc:spChg>
        <pc:spChg chg="del">
          <ac:chgData name="Esen Dagdelen" userId="c7136c0c-8d1a-40e9-a57a-97e625349cbb" providerId="ADAL" clId="{C7C51F73-BB6E-49FF-A233-5DE4C8192FA9}" dt="2023-09-27T12:56:31.993" v="2736" actId="700"/>
          <ac:spMkLst>
            <pc:docMk/>
            <pc:sldMk cId="1068400009" sldId="2147472883"/>
            <ac:spMk id="5" creationId="{C3FD0714-F8BB-1C54-B126-F12B95862D1B}"/>
          </ac:spMkLst>
        </pc:spChg>
        <pc:spChg chg="del mod ord">
          <ac:chgData name="Esen Dagdelen" userId="c7136c0c-8d1a-40e9-a57a-97e625349cbb" providerId="ADAL" clId="{C7C51F73-BB6E-49FF-A233-5DE4C8192FA9}" dt="2023-09-27T12:56:31.993" v="2736" actId="700"/>
          <ac:spMkLst>
            <pc:docMk/>
            <pc:sldMk cId="1068400009" sldId="2147472883"/>
            <ac:spMk id="6" creationId="{CD2C7D51-C697-F556-F8B3-3E3E87FCE073}"/>
          </ac:spMkLst>
        </pc:spChg>
        <pc:spChg chg="del mod ord">
          <ac:chgData name="Esen Dagdelen" userId="c7136c0c-8d1a-40e9-a57a-97e625349cbb" providerId="ADAL" clId="{C7C51F73-BB6E-49FF-A233-5DE4C8192FA9}" dt="2023-09-27T12:56:31.993" v="2736" actId="700"/>
          <ac:spMkLst>
            <pc:docMk/>
            <pc:sldMk cId="1068400009" sldId="2147472883"/>
            <ac:spMk id="7" creationId="{3392C4FF-382D-D70D-4632-2FA31DFFB97F}"/>
          </ac:spMkLst>
        </pc:spChg>
        <pc:spChg chg="del">
          <ac:chgData name="Esen Dagdelen" userId="c7136c0c-8d1a-40e9-a57a-97e625349cbb" providerId="ADAL" clId="{C7C51F73-BB6E-49FF-A233-5DE4C8192FA9}" dt="2023-09-27T12:56:31.993" v="2736" actId="700"/>
          <ac:spMkLst>
            <pc:docMk/>
            <pc:sldMk cId="1068400009" sldId="2147472883"/>
            <ac:spMk id="8" creationId="{46D51736-ABEB-9073-DCCE-50D2B5C940C9}"/>
          </ac:spMkLst>
        </pc:spChg>
        <pc:spChg chg="del">
          <ac:chgData name="Esen Dagdelen" userId="c7136c0c-8d1a-40e9-a57a-97e625349cbb" providerId="ADAL" clId="{C7C51F73-BB6E-49FF-A233-5DE4C8192FA9}" dt="2023-09-27T12:56:31.993" v="2736" actId="700"/>
          <ac:spMkLst>
            <pc:docMk/>
            <pc:sldMk cId="1068400009" sldId="2147472883"/>
            <ac:spMk id="9" creationId="{AA849ADA-BAE4-25C8-D365-9520859DCAF9}"/>
          </ac:spMkLst>
        </pc:spChg>
        <pc:spChg chg="add del mod ord">
          <ac:chgData name="Esen Dagdelen" userId="c7136c0c-8d1a-40e9-a57a-97e625349cbb" providerId="ADAL" clId="{C7C51F73-BB6E-49FF-A233-5DE4C8192FA9}" dt="2023-09-27T13:00:09.024" v="2789"/>
          <ac:spMkLst>
            <pc:docMk/>
            <pc:sldMk cId="1068400009" sldId="2147472883"/>
            <ac:spMk id="10" creationId="{0C700D34-5DB8-5B33-DA3E-13BAD84FFF8D}"/>
          </ac:spMkLst>
        </pc:spChg>
        <pc:spChg chg="add mod ord">
          <ac:chgData name="Esen Dagdelen" userId="c7136c0c-8d1a-40e9-a57a-97e625349cbb" providerId="ADAL" clId="{C7C51F73-BB6E-49FF-A233-5DE4C8192FA9}" dt="2023-09-27T12:56:31.993" v="2736" actId="700"/>
          <ac:spMkLst>
            <pc:docMk/>
            <pc:sldMk cId="1068400009" sldId="2147472883"/>
            <ac:spMk id="11" creationId="{B2947722-6E94-6C6A-4808-7C078A40F9D9}"/>
          </ac:spMkLst>
        </pc:spChg>
        <pc:spChg chg="add mod">
          <ac:chgData name="Esen Dagdelen" userId="c7136c0c-8d1a-40e9-a57a-97e625349cbb" providerId="ADAL" clId="{C7C51F73-BB6E-49FF-A233-5DE4C8192FA9}" dt="2023-09-27T13:00:14.493" v="2790" actId="1076"/>
          <ac:spMkLst>
            <pc:docMk/>
            <pc:sldMk cId="1068400009" sldId="2147472883"/>
            <ac:spMk id="13" creationId="{0CBD1C5C-73BF-6918-D36C-07D7F9F839EF}"/>
          </ac:spMkLst>
        </pc:spChg>
        <pc:spChg chg="add mod">
          <ac:chgData name="Esen Dagdelen" userId="c7136c0c-8d1a-40e9-a57a-97e625349cbb" providerId="ADAL" clId="{C7C51F73-BB6E-49FF-A233-5DE4C8192FA9}" dt="2023-09-27T13:01:14.106" v="2797" actId="5793"/>
          <ac:spMkLst>
            <pc:docMk/>
            <pc:sldMk cId="1068400009" sldId="2147472883"/>
            <ac:spMk id="14" creationId="{17BDACD2-EE30-ADC7-31B2-02A667449E54}"/>
          </ac:spMkLst>
        </pc:spChg>
        <pc:spChg chg="add mod">
          <ac:chgData name="Esen Dagdelen" userId="c7136c0c-8d1a-40e9-a57a-97e625349cbb" providerId="ADAL" clId="{C7C51F73-BB6E-49FF-A233-5DE4C8192FA9}" dt="2023-09-27T13:01:10.135" v="2796" actId="1076"/>
          <ac:spMkLst>
            <pc:docMk/>
            <pc:sldMk cId="1068400009" sldId="2147472883"/>
            <ac:spMk id="15" creationId="{2C3D658C-D7A4-527A-6018-49B54C618DE6}"/>
          </ac:spMkLst>
        </pc:spChg>
        <pc:picChg chg="add mod">
          <ac:chgData name="Esen Dagdelen" userId="c7136c0c-8d1a-40e9-a57a-97e625349cbb" providerId="ADAL" clId="{C7C51F73-BB6E-49FF-A233-5DE4C8192FA9}" dt="2023-09-27T12:56:46.366" v="2739" actId="14100"/>
          <ac:picMkLst>
            <pc:docMk/>
            <pc:sldMk cId="1068400009" sldId="2147472883"/>
            <ac:picMk id="12" creationId="{F2FA4935-637C-9AC2-ECA6-FD1283679569}"/>
          </ac:picMkLst>
        </pc:picChg>
      </pc:sldChg>
      <pc:sldMasterChg chg="delSldLayout">
        <pc:chgData name="Esen Dagdelen" userId="c7136c0c-8d1a-40e9-a57a-97e625349cbb" providerId="ADAL" clId="{C7C51F73-BB6E-49FF-A233-5DE4C8192FA9}" dt="2023-09-27T12:59:47.641" v="2788" actId="47"/>
        <pc:sldMasterMkLst>
          <pc:docMk/>
          <pc:sldMasterMk cId="3343650357" sldId="2147485232"/>
        </pc:sldMasterMkLst>
        <pc:sldLayoutChg chg="del">
          <pc:chgData name="Esen Dagdelen" userId="c7136c0c-8d1a-40e9-a57a-97e625349cbb" providerId="ADAL" clId="{C7C51F73-BB6E-49FF-A233-5DE4C8192FA9}" dt="2023-09-27T12:59:47.641" v="2788" actId="47"/>
          <pc:sldLayoutMkLst>
            <pc:docMk/>
            <pc:sldMasterMk cId="3343650357" sldId="2147485232"/>
            <pc:sldLayoutMk cId="319959257" sldId="2147485241"/>
          </pc:sldLayoutMkLst>
        </pc:sldLayoutChg>
      </pc:sldMasterChg>
      <pc:sldMasterChg chg="del delSldLayout">
        <pc:chgData name="Esen Dagdelen" userId="c7136c0c-8d1a-40e9-a57a-97e625349cbb" providerId="ADAL" clId="{C7C51F73-BB6E-49FF-A233-5DE4C8192FA9}" dt="2023-09-27T10:28:40.438" v="239" actId="700"/>
        <pc:sldMasterMkLst>
          <pc:docMk/>
          <pc:sldMasterMk cId="40657820" sldId="2147485278"/>
        </pc:sldMasterMkLst>
        <pc:sldLayoutChg chg="del">
          <pc:chgData name="Esen Dagdelen" userId="c7136c0c-8d1a-40e9-a57a-97e625349cbb" providerId="ADAL" clId="{C7C51F73-BB6E-49FF-A233-5DE4C8192FA9}" dt="2023-09-27T10:28:40.438" v="239" actId="700"/>
          <pc:sldLayoutMkLst>
            <pc:docMk/>
            <pc:sldMasterMk cId="40657820" sldId="2147485278"/>
            <pc:sldLayoutMk cId="3729142528" sldId="2147485279"/>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166160051" sldId="2147485280"/>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803144429" sldId="2147485281"/>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2712374755" sldId="2147485282"/>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4093472700" sldId="2147485283"/>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684762350" sldId="2147485284"/>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926367644" sldId="2147485285"/>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052716577" sldId="2147485286"/>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156510342" sldId="2147485287"/>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515459894" sldId="2147485288"/>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2323075556" sldId="2147485289"/>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511015258" sldId="2147485290"/>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2062791391" sldId="2147485291"/>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691712407" sldId="2147485292"/>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927686546" sldId="2147485293"/>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260890259" sldId="2147485294"/>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973555670" sldId="2147485295"/>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2194000629" sldId="2147485296"/>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943540817" sldId="2147485297"/>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2215706331" sldId="2147485298"/>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270857868" sldId="2147485299"/>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399299768" sldId="2147485300"/>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570766832" sldId="2147485301"/>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370787012" sldId="2147485302"/>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827393633" sldId="2147485303"/>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3656299453" sldId="2147485304"/>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06026653" sldId="2147485305"/>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980110843" sldId="2147485306"/>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559863232" sldId="2147485307"/>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617888375" sldId="2147485308"/>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1267170627" sldId="2147485309"/>
          </pc:sldLayoutMkLst>
        </pc:sldLayoutChg>
        <pc:sldLayoutChg chg="del">
          <pc:chgData name="Esen Dagdelen" userId="c7136c0c-8d1a-40e9-a57a-97e625349cbb" providerId="ADAL" clId="{C7C51F73-BB6E-49FF-A233-5DE4C8192FA9}" dt="2023-09-27T10:28:40.438" v="239" actId="700"/>
          <pc:sldLayoutMkLst>
            <pc:docMk/>
            <pc:sldMasterMk cId="40657820" sldId="2147485278"/>
            <pc:sldLayoutMk cId="553937084" sldId="2147485310"/>
          </pc:sldLayoutMkLst>
        </pc:sldLayoutChg>
      </pc:sldMasterChg>
      <pc:sldMasterChg chg="del delSldLayout">
        <pc:chgData name="Esen Dagdelen" userId="c7136c0c-8d1a-40e9-a57a-97e625349cbb" providerId="ADAL" clId="{C7C51F73-BB6E-49FF-A233-5DE4C8192FA9}" dt="2023-09-27T10:37:45.653" v="507" actId="700"/>
        <pc:sldMasterMkLst>
          <pc:docMk/>
          <pc:sldMasterMk cId="2130548835" sldId="2147485278"/>
        </pc:sldMasterMkLst>
        <pc:sldLayoutChg chg="del">
          <pc:chgData name="Esen Dagdelen" userId="c7136c0c-8d1a-40e9-a57a-97e625349cbb" providerId="ADAL" clId="{C7C51F73-BB6E-49FF-A233-5DE4C8192FA9}" dt="2023-09-27T10:37:45.653" v="507" actId="700"/>
          <pc:sldLayoutMkLst>
            <pc:docMk/>
            <pc:sldMasterMk cId="2130548835" sldId="2147485278"/>
            <pc:sldLayoutMk cId="3791887661" sldId="2147485279"/>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177407240" sldId="2147485280"/>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345679380" sldId="2147485281"/>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695345021" sldId="2147485282"/>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3661607752" sldId="2147485283"/>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350857463" sldId="2147485284"/>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739876179" sldId="2147485285"/>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573908934" sldId="2147485286"/>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702092175" sldId="2147485287"/>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915534657" sldId="2147485288"/>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496272999" sldId="2147485289"/>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3773388342" sldId="2147485290"/>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4099745769" sldId="2147485291"/>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704365701" sldId="2147485292"/>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153362875" sldId="2147485293"/>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854815888" sldId="2147485294"/>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552245183" sldId="2147485295"/>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376518804" sldId="2147485296"/>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939067296" sldId="2147485297"/>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942231000" sldId="2147485298"/>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3238894772" sldId="2147485299"/>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3518281179" sldId="2147485300"/>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056042099" sldId="2147485301"/>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107714614" sldId="2147485302"/>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751594476" sldId="2147485303"/>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980595437" sldId="2147485304"/>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2112585091" sldId="2147485305"/>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662529356" sldId="2147485306"/>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474638109" sldId="2147485307"/>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54107467" sldId="2147485308"/>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1891323461" sldId="2147485309"/>
          </pc:sldLayoutMkLst>
        </pc:sldLayoutChg>
        <pc:sldLayoutChg chg="del">
          <pc:chgData name="Esen Dagdelen" userId="c7136c0c-8d1a-40e9-a57a-97e625349cbb" providerId="ADAL" clId="{C7C51F73-BB6E-49FF-A233-5DE4C8192FA9}" dt="2023-09-27T10:37:45.653" v="507" actId="700"/>
          <pc:sldLayoutMkLst>
            <pc:docMk/>
            <pc:sldMasterMk cId="2130548835" sldId="2147485278"/>
            <pc:sldLayoutMk cId="4095935943" sldId="214748531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larivate.sharepoint.com/sites/GraduateProgramAnalytics/Shared%20Documents/06.%20GTM%20and%20Sales%20Enablement/CHASE%20Assets/Dissertation%20Data%20Overview%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'[Dissertation Data Overview (1).xlsx]New Titles US vs Non'!$A$2</c:f>
              <c:strCache>
                <c:ptCount val="1"/>
                <c:pt idx="0">
                  <c:v>United States &amp; Canada</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'[Dissertation Data Overview (1).xlsx]New Titles US vs Non'!$B$1:$D$1</c:f>
              <c:strCache>
                <c:ptCount val="3"/>
                <c:pt idx="0">
                  <c:v>&lt;2008</c:v>
                </c:pt>
                <c:pt idx="1">
                  <c:v>2008-2015</c:v>
                </c:pt>
                <c:pt idx="2">
                  <c:v>2016-2023</c:v>
                </c:pt>
              </c:strCache>
            </c:strRef>
          </c:cat>
          <c:val>
            <c:numRef>
              <c:f>'[Dissertation Data Overview (1).xlsx]New Titles US vs Non'!$B$2:$D$2</c:f>
              <c:numCache>
                <c:formatCode>0%</c:formatCode>
                <c:ptCount val="3"/>
                <c:pt idx="0">
                  <c:v>0.87</c:v>
                </c:pt>
                <c:pt idx="1">
                  <c:v>0.52</c:v>
                </c:pt>
                <c:pt idx="2">
                  <c:v>0.42</c:v>
                </c:pt>
              </c:numCache>
            </c:numRef>
          </c:val>
          <c:extLst>
            <c:ext xmlns:c16="http://schemas.microsoft.com/office/drawing/2014/chart" uri="{C3380CC4-5D6E-409C-BE32-E72D297353CC}">
              <c16:uniqueId val="{00000000-7831-9741-BE2C-1D93190DECE6}"/>
            </c:ext>
          </c:extLst>
        </c:ser>
        <c:ser>
          <c:idx val="1"/>
          <c:order val="1"/>
          <c:tx>
            <c:strRef>
              <c:f>'[Dissertation Data Overview (1).xlsx]New Titles US vs Non'!$A$3</c:f>
              <c:strCache>
                <c:ptCount val="1"/>
                <c:pt idx="0">
                  <c:v>Rest of World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'[Dissertation Data Overview (1).xlsx]New Titles US vs Non'!$B$1:$D$1</c:f>
              <c:strCache>
                <c:ptCount val="3"/>
                <c:pt idx="0">
                  <c:v>&lt;2008</c:v>
                </c:pt>
                <c:pt idx="1">
                  <c:v>2008-2015</c:v>
                </c:pt>
                <c:pt idx="2">
                  <c:v>2016-2023</c:v>
                </c:pt>
              </c:strCache>
            </c:strRef>
          </c:cat>
          <c:val>
            <c:numRef>
              <c:f>'[Dissertation Data Overview (1).xlsx]New Titles US vs Non'!$B$3:$D$3</c:f>
              <c:numCache>
                <c:formatCode>0%</c:formatCode>
                <c:ptCount val="3"/>
                <c:pt idx="0">
                  <c:v>0.13</c:v>
                </c:pt>
                <c:pt idx="1">
                  <c:v>0.48</c:v>
                </c:pt>
                <c:pt idx="2">
                  <c:v>0.58000000000000007</c:v>
                </c:pt>
              </c:numCache>
            </c:numRef>
          </c:val>
          <c:extLst>
            <c:ext xmlns:c16="http://schemas.microsoft.com/office/drawing/2014/chart" uri="{C3380CC4-5D6E-409C-BE32-E72D297353CC}">
              <c16:uniqueId val="{00000001-7831-9741-BE2C-1D93190DECE6}"/>
            </c:ext>
          </c:extLst>
        </c:ser>
        <c:dLbls>
          <c:dLblPos val="inEnd"/>
          <c:showLegendKey val="0"/>
          <c:showVal val="1"/>
          <c:showCatName val="0"/>
          <c:showSerName val="0"/>
          <c:showPercent val="0"/>
          <c:showBubbleSize val="0"/>
        </c:dLbls>
        <c:gapWidth val="150"/>
        <c:overlap val="100"/>
        <c:axId val="1000074279"/>
        <c:axId val="1000077255"/>
      </c:barChart>
      <c:catAx>
        <c:axId val="1000074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00077255"/>
        <c:crosses val="autoZero"/>
        <c:auto val="1"/>
        <c:lblAlgn val="ctr"/>
        <c:lblOffset val="100"/>
        <c:noMultiLvlLbl val="0"/>
      </c:catAx>
      <c:valAx>
        <c:axId val="100007725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0074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CCBB2-9BFB-0FF9-37D4-85313C70EB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venirNext LT Pro Regular" panose="020B0504020202020204" pitchFamily="34" charset="77"/>
            </a:endParaRPr>
          </a:p>
        </p:txBody>
      </p:sp>
      <p:sp>
        <p:nvSpPr>
          <p:cNvPr id="3" name="Date Placeholder 2">
            <a:extLst>
              <a:ext uri="{FF2B5EF4-FFF2-40B4-BE49-F238E27FC236}">
                <a16:creationId xmlns:a16="http://schemas.microsoft.com/office/drawing/2014/main" id="{8F72E5F6-E5DE-D3DE-F70C-9B31258C15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2DF918-E479-454E-8685-D417A61C6EE1}" type="datetimeFigureOut">
              <a:rPr lang="en-GB" smtClean="0">
                <a:latin typeface="AvenirNext LT Pro Regular" panose="020B0504020202020204" pitchFamily="34" charset="77"/>
              </a:rPr>
              <a:t>28/09/2023</a:t>
            </a:fld>
            <a:endParaRPr lang="en-GB">
              <a:latin typeface="AvenirNext LT Pro Regular" panose="020B0504020202020204" pitchFamily="34" charset="77"/>
            </a:endParaRPr>
          </a:p>
        </p:txBody>
      </p:sp>
      <p:sp>
        <p:nvSpPr>
          <p:cNvPr id="4" name="Footer Placeholder 3">
            <a:extLst>
              <a:ext uri="{FF2B5EF4-FFF2-40B4-BE49-F238E27FC236}">
                <a16:creationId xmlns:a16="http://schemas.microsoft.com/office/drawing/2014/main" id="{F973DDEB-44CB-C8CA-07DD-B5A4E67A71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venirNext LT Pro Regular" panose="020B0504020202020204" pitchFamily="34" charset="77"/>
            </a:endParaRPr>
          </a:p>
        </p:txBody>
      </p:sp>
      <p:sp>
        <p:nvSpPr>
          <p:cNvPr id="5" name="Slide Number Placeholder 4">
            <a:extLst>
              <a:ext uri="{FF2B5EF4-FFF2-40B4-BE49-F238E27FC236}">
                <a16:creationId xmlns:a16="http://schemas.microsoft.com/office/drawing/2014/main" id="{9CCE5690-A65A-09E9-81A6-3F3C628D85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8ED495-EBAE-4B9E-9301-E229ACD39677}" type="slidenum">
              <a:rPr lang="en-GB" smtClean="0">
                <a:latin typeface="AvenirNext LT Pro Regular" panose="020B0504020202020204" pitchFamily="34" charset="77"/>
              </a:rPr>
              <a:t>‹#›</a:t>
            </a:fld>
            <a:endParaRPr lang="en-GB">
              <a:latin typeface="AvenirNext LT Pro Regular" panose="020B0504020202020204" pitchFamily="34" charset="77"/>
            </a:endParaRPr>
          </a:p>
        </p:txBody>
      </p:sp>
    </p:spTree>
    <p:extLst>
      <p:ext uri="{BB962C8B-B14F-4D97-AF65-F5344CB8AC3E}">
        <p14:creationId xmlns:p14="http://schemas.microsoft.com/office/powerpoint/2010/main" val="2338584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venirNext LT Pro Regular" panose="020B0504020202020204" pitchFamily="34"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venirNext LT Pro Regular" panose="020B0504020202020204" pitchFamily="34" charset="77"/>
              </a:defRPr>
            </a:lvl1pPr>
          </a:lstStyle>
          <a:p>
            <a:fld id="{3ACB2442-8D48-416A-8E31-1D6850296C54}" type="datetimeFigureOut">
              <a:rPr lang="en-GB" smtClean="0"/>
              <a:pPr/>
              <a:t>28/09/2023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venirNext LT Pro Regular" panose="020B0504020202020204" pitchFamily="34"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venirNext LT Pro Regular" panose="020B0504020202020204" pitchFamily="34" charset="77"/>
              </a:defRPr>
            </a:lvl1pPr>
          </a:lstStyle>
          <a:p>
            <a:fld id="{4862A9C7-AF8E-4C09-BB00-1E1EA1EE3490}" type="slidenum">
              <a:rPr lang="en-GB" smtClean="0"/>
              <a:pPr/>
              <a:t>‹#›</a:t>
            </a:fld>
            <a:endParaRPr lang="en-GB"/>
          </a:p>
        </p:txBody>
      </p:sp>
    </p:spTree>
    <p:extLst>
      <p:ext uri="{BB962C8B-B14F-4D97-AF65-F5344CB8AC3E}">
        <p14:creationId xmlns:p14="http://schemas.microsoft.com/office/powerpoint/2010/main" val="24847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venirNext LT Pro Regular" panose="020B0504020202020204" pitchFamily="34" charset="77"/>
        <a:ea typeface="+mn-ea"/>
        <a:cs typeface="+mn-cs"/>
      </a:defRPr>
    </a:lvl1pPr>
    <a:lvl2pPr marL="457200" algn="l" defTabSz="914400" rtl="0" eaLnBrk="1" latinLnBrk="0" hangingPunct="1">
      <a:defRPr sz="1200" b="0" i="0" kern="1200">
        <a:solidFill>
          <a:schemeClr val="tx1"/>
        </a:solidFill>
        <a:latin typeface="AvenirNext LT Pro Regular" panose="020B0504020202020204" pitchFamily="34" charset="77"/>
        <a:ea typeface="+mn-ea"/>
        <a:cs typeface="+mn-cs"/>
      </a:defRPr>
    </a:lvl2pPr>
    <a:lvl3pPr marL="914400" algn="l" defTabSz="914400" rtl="0" eaLnBrk="1" latinLnBrk="0" hangingPunct="1">
      <a:defRPr sz="1200" b="0" i="0" kern="1200">
        <a:solidFill>
          <a:schemeClr val="tx1"/>
        </a:solidFill>
        <a:latin typeface="AvenirNext LT Pro Regular" panose="020B0504020202020204" pitchFamily="34" charset="77"/>
        <a:ea typeface="+mn-ea"/>
        <a:cs typeface="+mn-cs"/>
      </a:defRPr>
    </a:lvl3pPr>
    <a:lvl4pPr marL="1371600" algn="l" defTabSz="914400" rtl="0" eaLnBrk="1" latinLnBrk="0" hangingPunct="1">
      <a:defRPr sz="1200" b="0" i="0" kern="1200">
        <a:solidFill>
          <a:schemeClr val="tx1"/>
        </a:solidFill>
        <a:latin typeface="AvenirNext LT Pro Regular" panose="020B0504020202020204" pitchFamily="34" charset="77"/>
        <a:ea typeface="+mn-ea"/>
        <a:cs typeface="+mn-cs"/>
      </a:defRPr>
    </a:lvl4pPr>
    <a:lvl5pPr marL="1828800" algn="l" defTabSz="914400" rtl="0" eaLnBrk="1" latinLnBrk="0" hangingPunct="1">
      <a:defRPr sz="1200" b="0" i="0" kern="1200">
        <a:solidFill>
          <a:schemeClr val="tx1"/>
        </a:solidFill>
        <a:latin typeface="AvenirNext LT Pro Regular" panose="020B0504020202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55B511-CD16-41C6-BAFE-8A1782797D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29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pPr/>
              <a:t>3</a:t>
            </a:fld>
            <a:endParaRPr lang="en-GB"/>
          </a:p>
        </p:txBody>
      </p:sp>
    </p:spTree>
    <p:extLst>
      <p:ext uri="{BB962C8B-B14F-4D97-AF65-F5344CB8AC3E}">
        <p14:creationId xmlns:p14="http://schemas.microsoft.com/office/powerpoint/2010/main" val="202064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pPr/>
              <a:t>5</a:t>
            </a:fld>
            <a:endParaRPr lang="en-GB"/>
          </a:p>
        </p:txBody>
      </p:sp>
    </p:spTree>
    <p:extLst>
      <p:ext uri="{BB962C8B-B14F-4D97-AF65-F5344CB8AC3E}">
        <p14:creationId xmlns:p14="http://schemas.microsoft.com/office/powerpoint/2010/main" val="67192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DE3E3-B13B-2F46-9C91-EEB7E390BE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44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pPr/>
              <a:t>7</a:t>
            </a:fld>
            <a:endParaRPr lang="en-GB"/>
          </a:p>
        </p:txBody>
      </p:sp>
    </p:spTree>
    <p:extLst>
      <p:ext uri="{BB962C8B-B14F-4D97-AF65-F5344CB8AC3E}">
        <p14:creationId xmlns:p14="http://schemas.microsoft.com/office/powerpoint/2010/main" val="3903835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pPr/>
              <a:t>9</a:t>
            </a:fld>
            <a:endParaRPr lang="en-GB"/>
          </a:p>
        </p:txBody>
      </p:sp>
    </p:spTree>
    <p:extLst>
      <p:ext uri="{BB962C8B-B14F-4D97-AF65-F5344CB8AC3E}">
        <p14:creationId xmlns:p14="http://schemas.microsoft.com/office/powerpoint/2010/main" val="25526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313A2F-4F44-6A43-962F-0DFD3FDCC1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372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313A2F-4F44-6A43-962F-0DFD3FDCC1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530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newest Citation Connections features can be found along the bottom and right-hand column of the found seed dissertation. This is where you can find the use of bibliometric coupling.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Similar Dissertations deliver a full list of dissertation titles that share citations and references with the currently selected dissertation. This feature is particularly valuable for new dissertation authors that need to contribute new research to the field and confidently understand what has already been produced.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Foundational Research can be used to more quickly locate the relevant and influential sources on a topic, going beyond dissertations to recommend articles, books, conference proceedings, and more.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17B9E1-5ADC-7045-9E1F-8D1CF0861A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476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62A9C7-AF8E-4C09-BB00-1E1EA1EE3490}" type="slidenum">
              <a:rPr lang="en-GB" smtClean="0"/>
              <a:t>14</a:t>
            </a:fld>
            <a:endParaRPr lang="en-GB"/>
          </a:p>
        </p:txBody>
      </p:sp>
    </p:spTree>
    <p:extLst>
      <p:ext uri="{BB962C8B-B14F-4D97-AF65-F5344CB8AC3E}">
        <p14:creationId xmlns:p14="http://schemas.microsoft.com/office/powerpoint/2010/main" val="1235198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62A9C7-AF8E-4C09-BB00-1E1EA1EE3490}"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828056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a:ea typeface="+mn-lt"/>
                <a:cs typeface="+mn-lt"/>
              </a:rPr>
              <a:t>All of ProQuest’s submission partners gain FREE access to the ETD Dashboard. This provides usage analytics on your graduate scholarship, allowing you to benchmark against other institutions, measure subject-area performance, identify popular authors/titles, and discover collaboration opportunities with other universities. </a:t>
            </a:r>
          </a:p>
          <a:p>
            <a:pPr marL="0" indent="0">
              <a:buFont typeface="Arial"/>
              <a:buNone/>
            </a:pPr>
            <a:endParaRPr lang="en-US" sz="1200">
              <a:ea typeface="+mn-lt"/>
              <a:cs typeface="+mn-lt"/>
            </a:endParaRPr>
          </a:p>
          <a:p>
            <a:pPr marL="0" indent="0">
              <a:buFont typeface="Arial"/>
              <a:buNone/>
            </a:pPr>
            <a:r>
              <a:rPr lang="en-US" sz="1200">
                <a:ea typeface="+mn-lt"/>
                <a:cs typeface="+mn-lt"/>
              </a:rPr>
              <a:t>How are you using the ETD Dashboard? </a:t>
            </a:r>
            <a:r>
              <a:rPr lang="en-US" sz="1200" err="1">
                <a:ea typeface="+mn-lt"/>
                <a:cs typeface="+mn-lt"/>
              </a:rPr>
              <a:t>E.g</a:t>
            </a:r>
            <a:r>
              <a:rPr lang="en-US" sz="1200">
                <a:ea typeface="+mn-lt"/>
                <a:cs typeface="+mn-lt"/>
              </a:rPr>
              <a:t> images to Provosts. </a:t>
            </a:r>
          </a:p>
          <a:p>
            <a:pPr marL="0" indent="0">
              <a:buFont typeface="Arial"/>
              <a:buNone/>
            </a:pPr>
            <a:r>
              <a:rPr lang="en-US" sz="1200">
                <a:ea typeface="+mn-lt"/>
                <a:cs typeface="+mn-lt"/>
              </a:rPr>
              <a:t>What would make them use it more?</a:t>
            </a:r>
          </a:p>
          <a:p>
            <a:endParaRPr lang="en-GB"/>
          </a:p>
        </p:txBody>
      </p:sp>
      <p:sp>
        <p:nvSpPr>
          <p:cNvPr id="4" name="Slide Number Placeholder 3"/>
          <p:cNvSpPr>
            <a:spLocks noGrp="1"/>
          </p:cNvSpPr>
          <p:nvPr>
            <p:ph type="sldNum" sz="quarter" idx="5"/>
          </p:nvPr>
        </p:nvSpPr>
        <p:spPr/>
        <p:txBody>
          <a:bodyPr/>
          <a:lstStyle/>
          <a:p>
            <a:fld id="{4862A9C7-AF8E-4C09-BB00-1E1EA1EE3490}" type="slidenum">
              <a:rPr lang="en-GB" smtClean="0"/>
              <a:t>16</a:t>
            </a:fld>
            <a:endParaRPr lang="en-GB"/>
          </a:p>
        </p:txBody>
      </p:sp>
    </p:spTree>
    <p:extLst>
      <p:ext uri="{BB962C8B-B14F-4D97-AF65-F5344CB8AC3E}">
        <p14:creationId xmlns:p14="http://schemas.microsoft.com/office/powerpoint/2010/main" val="1170712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pPr/>
              <a:t>17</a:t>
            </a:fld>
            <a:endParaRPr lang="en-GB"/>
          </a:p>
        </p:txBody>
      </p:sp>
    </p:spTree>
    <p:extLst>
      <p:ext uri="{BB962C8B-B14F-4D97-AF65-F5344CB8AC3E}">
        <p14:creationId xmlns:p14="http://schemas.microsoft.com/office/powerpoint/2010/main" val="2850290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62A9C7-AF8E-4C09-BB00-1E1EA1EE3490}" type="slidenum">
              <a:rPr kumimoji="0" lang="en-GB" sz="1200" b="0" i="0" u="none" strike="noStrike" kern="1200" cap="none" spc="0" normalizeH="0" baseline="0" noProof="0" smtClean="0">
                <a:ln>
                  <a:noFill/>
                </a:ln>
                <a:solidFill>
                  <a:prstClr val="black"/>
                </a:solidFill>
                <a:effectLst/>
                <a:uLnTx/>
                <a:uFillTx/>
                <a:latin typeface="AvenirNext LT Pro Regular" panose="020B0504020202020204"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Tree>
    <p:extLst>
      <p:ext uri="{BB962C8B-B14F-4D97-AF65-F5344CB8AC3E}">
        <p14:creationId xmlns:p14="http://schemas.microsoft.com/office/powerpoint/2010/main" val="125074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11.sv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9.xml"/><Relationship Id="rId4" Type="http://schemas.openxmlformats.org/officeDocument/2006/relationships/image" Target="../media/image5.sv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 Id="rId4" Type="http://schemas.openxmlformats.org/officeDocument/2006/relationships/image" Target="../media/image5.sv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 Id="rId4" Type="http://schemas.openxmlformats.org/officeDocument/2006/relationships/image" Target="../media/image5.sv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 Id="rId4" Type="http://schemas.openxmlformats.org/officeDocument/2006/relationships/image" Target="../media/image5.sv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 Id="rId4" Type="http://schemas.openxmlformats.org/officeDocument/2006/relationships/image" Target="../media/image5.sv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 Id="rId4" Type="http://schemas.openxmlformats.org/officeDocument/2006/relationships/image" Target="../media/image5.sv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 Id="rId4" Type="http://schemas.openxmlformats.org/officeDocument/2006/relationships/image" Target="../media/image5.sv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 Id="rId4" Type="http://schemas.openxmlformats.org/officeDocument/2006/relationships/image" Target="../media/image5.sv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 Id="rId4" Type="http://schemas.openxmlformats.org/officeDocument/2006/relationships/image" Target="../media/image5.sv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5.xml"/><Relationship Id="rId4" Type="http://schemas.openxmlformats.org/officeDocument/2006/relationships/image" Target="../media/image11.sv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6.xml"/><Relationship Id="rId4" Type="http://schemas.openxmlformats.org/officeDocument/2006/relationships/image" Target="../media/image16.sv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7.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7.xml"/><Relationship Id="rId4" Type="http://schemas.openxmlformats.org/officeDocument/2006/relationships/image" Target="../media/image5.sv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7.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7.xml"/><Relationship Id="rId4" Type="http://schemas.openxmlformats.org/officeDocument/2006/relationships/image" Target="../media/image5.svg"/></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7.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7.xml"/><Relationship Id="rId4" Type="http://schemas.openxmlformats.org/officeDocument/2006/relationships/image" Target="../media/image5.svg"/></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9.xml"/><Relationship Id="rId4" Type="http://schemas.openxmlformats.org/officeDocument/2006/relationships/image" Target="../media/image11.sv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0.xml"/><Relationship Id="rId4" Type="http://schemas.openxmlformats.org/officeDocument/2006/relationships/image" Target="../media/image11.sv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1.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1.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1.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1.xml"/><Relationship Id="rId4" Type="http://schemas.openxmlformats.org/officeDocument/2006/relationships/image" Target="../media/image16.sv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1.xml"/><Relationship Id="rId4" Type="http://schemas.openxmlformats.org/officeDocument/2006/relationships/image" Target="../media/image18.sv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2.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2.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2.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2.xml"/><Relationship Id="rId4" Type="http://schemas.openxmlformats.org/officeDocument/2006/relationships/image" Target="../media/image16.sv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3.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3.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3.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3.xml"/><Relationship Id="rId4" Type="http://schemas.openxmlformats.org/officeDocument/2006/relationships/image" Target="../media/image16.sv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3.xml"/><Relationship Id="rId5" Type="http://schemas.openxmlformats.org/officeDocument/2006/relationships/hyperlink" Target="http://clarivate.com/" TargetMode="External"/><Relationship Id="rId4" Type="http://schemas.openxmlformats.org/officeDocument/2006/relationships/image" Target="../media/image18.svg"/></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3.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4.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4.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4.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5.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5.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5.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5.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5.xml"/><Relationship Id="rId4" Type="http://schemas.openxmlformats.org/officeDocument/2006/relationships/image" Target="../media/image11.svg"/></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5.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ngle image - 1 line only">
    <p:bg>
      <p:bgPr>
        <a:solidFill>
          <a:schemeClr val="tx1"/>
        </a:solidFill>
        <a:effectLst/>
      </p:bgPr>
    </p:bg>
    <p:spTree>
      <p:nvGrpSpPr>
        <p:cNvPr id="1" name=""/>
        <p:cNvGrpSpPr/>
        <p:nvPr/>
      </p:nvGrpSpPr>
      <p:grpSpPr>
        <a:xfrm>
          <a:off x="0" y="0"/>
          <a:ext cx="0" cy="0"/>
          <a:chOff x="0" y="0"/>
          <a:chExt cx="0" cy="0"/>
        </a:xfrm>
      </p:grpSpPr>
      <p:sp>
        <p:nvSpPr>
          <p:cNvPr id="3" name="Picture Placeholder 37">
            <a:extLst>
              <a:ext uri="{FF2B5EF4-FFF2-40B4-BE49-F238E27FC236}">
                <a16:creationId xmlns:a16="http://schemas.microsoft.com/office/drawing/2014/main" id="{36A2A871-5455-F714-7485-AD2E8F04DB91}"/>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noProof="0"/>
              <a:t>Drag picture file to insert light background image</a:t>
            </a:r>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tx1"/>
                </a:solidFill>
                <a:latin typeface="AvenirNext LT Pro Regular" panose="020B0504020202020204" pitchFamily="34" charset="77"/>
              </a:defRPr>
            </a:lvl1pPr>
          </a:lstStyle>
          <a:p>
            <a:pPr lvl="0"/>
            <a:r>
              <a:rPr lang="en-US"/>
              <a:t>One line title here</a:t>
            </a:r>
          </a:p>
        </p:txBody>
      </p:sp>
      <p:sp>
        <p:nvSpPr>
          <p:cNvPr id="5" name="Text Placeholder 9">
            <a:extLst>
              <a:ext uri="{FF2B5EF4-FFF2-40B4-BE49-F238E27FC236}">
                <a16:creationId xmlns:a16="http://schemas.microsoft.com/office/drawing/2014/main" id="{86DAEE13-2318-F370-87B8-2A80E68FCC4C}"/>
              </a:ext>
            </a:extLst>
          </p:cNvPr>
          <p:cNvSpPr>
            <a:spLocks noGrp="1"/>
          </p:cNvSpPr>
          <p:nvPr>
            <p:ph type="body" sz="quarter" idx="17" hasCustomPrompt="1"/>
          </p:nvPr>
        </p:nvSpPr>
        <p:spPr>
          <a:xfrm>
            <a:off x="1343026"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tx1"/>
                </a:solidFill>
                <a:latin typeface="AvenirNext LT Pro Regular" panose="020B0504020202020204" pitchFamily="34" charset="77"/>
              </a:defRPr>
            </a:lvl1pPr>
          </a:lstStyle>
          <a:p>
            <a:pPr lvl="0"/>
            <a:r>
              <a:rPr lang="en-US"/>
              <a:t>Presentation subtitle here</a:t>
            </a:r>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tx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031735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image - 2 or 3 lines">
    <p:bg>
      <p:bgPr>
        <a:solidFill>
          <a:schemeClr val="tx1"/>
        </a:solidFill>
        <a:effectLst/>
      </p:bgPr>
    </p:bg>
    <p:spTree>
      <p:nvGrpSpPr>
        <p:cNvPr id="1" name=""/>
        <p:cNvGrpSpPr/>
        <p:nvPr/>
      </p:nvGrpSpPr>
      <p:grpSpPr>
        <a:xfrm>
          <a:off x="0" y="0"/>
          <a:ext cx="0" cy="0"/>
          <a:chOff x="0" y="0"/>
          <a:chExt cx="0" cy="0"/>
        </a:xfrm>
      </p:grpSpPr>
      <p:sp>
        <p:nvSpPr>
          <p:cNvPr id="4" name="Picture Placeholder 37">
            <a:extLst>
              <a:ext uri="{FF2B5EF4-FFF2-40B4-BE49-F238E27FC236}">
                <a16:creationId xmlns:a16="http://schemas.microsoft.com/office/drawing/2014/main" id="{F3B1BE6F-00D1-2A98-45AB-DD4A07B4682E}"/>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noProof="0"/>
              <a:t>Drag picture file to insert light background image</a:t>
            </a:r>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tx1"/>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5" name="Text Placeholder 9">
            <a:extLst>
              <a:ext uri="{FF2B5EF4-FFF2-40B4-BE49-F238E27FC236}">
                <a16:creationId xmlns:a16="http://schemas.microsoft.com/office/drawing/2014/main" id="{86DAEE13-2318-F370-87B8-2A80E68FCC4C}"/>
              </a:ext>
            </a:extLst>
          </p:cNvPr>
          <p:cNvSpPr>
            <a:spLocks noGrp="1"/>
          </p:cNvSpPr>
          <p:nvPr>
            <p:ph type="body" sz="quarter" idx="17" hasCustomPrompt="1"/>
          </p:nvPr>
        </p:nvSpPr>
        <p:spPr>
          <a:xfrm>
            <a:off x="1343026"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tx1"/>
                </a:solidFill>
                <a:latin typeface="AvenirNext LT Pro Regular" panose="020B0504020202020204" pitchFamily="34" charset="77"/>
              </a:defRPr>
            </a:lvl1pPr>
          </a:lstStyle>
          <a:p>
            <a:pPr lvl="0"/>
            <a:r>
              <a:rPr lang="en-US"/>
              <a:t>Presentation subtitle here</a:t>
            </a:r>
          </a:p>
        </p:txBody>
      </p:sp>
      <p:sp>
        <p:nvSpPr>
          <p:cNvPr id="3" name="Text Placeholder 9">
            <a:extLst>
              <a:ext uri="{FF2B5EF4-FFF2-40B4-BE49-F238E27FC236}">
                <a16:creationId xmlns:a16="http://schemas.microsoft.com/office/drawing/2014/main" id="{902B0758-B4CA-9757-CB8C-7EFB8F6D8A18}"/>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tx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41243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0:50 - 1 line only">
    <p:bg>
      <p:bgPr>
        <a:solidFill>
          <a:srgbClr val="FAF5FF"/>
        </a:solidFill>
        <a:effectLst/>
      </p:bgPr>
    </p:bg>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2"/>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36000" rIns="0" bIns="0" anchor="b" anchorCtr="0">
            <a:noAutofit/>
          </a:bodyPr>
          <a:lstStyle>
            <a:lvl1pPr marL="0" indent="0" algn="l">
              <a:lnSpc>
                <a:spcPct val="85000"/>
              </a:lnSpc>
              <a:buNone/>
              <a:defRPr sz="2400" b="0" i="0">
                <a:solidFill>
                  <a:schemeClr val="tx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14194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0:50 - 2 or 3 lines">
    <p:bg>
      <p:bgPr>
        <a:solidFill>
          <a:srgbClr val="FAF5FF"/>
        </a:solidFill>
        <a:effectLst/>
      </p:bgPr>
    </p:bg>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2"/>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36000" rIns="0" bIns="0" anchor="b" anchorCtr="0">
            <a:noAutofit/>
          </a:bodyPr>
          <a:lstStyle>
            <a:lvl1pPr marL="0" indent="0" algn="l">
              <a:lnSpc>
                <a:spcPct val="85000"/>
              </a:lnSpc>
              <a:buNone/>
              <a:defRPr sz="2400" b="0" i="0">
                <a:solidFill>
                  <a:schemeClr val="tx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599247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ttern - Agenda">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4151312" cy="6858000"/>
          </a:xfrm>
          <a:prstGeom prst="rect">
            <a:avLst/>
          </a:prstGeom>
        </p:spPr>
      </p:pic>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 avenir pro 16pt</a:t>
            </a:r>
            <a:endParaRPr lang="en-GB"/>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pic>
        <p:nvPicPr>
          <p:cNvPr id="2" name="Graphic 1">
            <a:extLst>
              <a:ext uri="{FF2B5EF4-FFF2-40B4-BE49-F238E27FC236}">
                <a16:creationId xmlns:a16="http://schemas.microsoft.com/office/drawing/2014/main" id="{85E8F12A-96AE-47C6-B255-6B04E5BF4F8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
        <p:nvSpPr>
          <p:cNvPr id="7" name="Rectangle 6">
            <a:extLst>
              <a:ext uri="{FF2B5EF4-FFF2-40B4-BE49-F238E27FC236}">
                <a16:creationId xmlns:a16="http://schemas.microsoft.com/office/drawing/2014/main" id="{4CD1B346-5EB3-2C1B-85D3-74C6134838F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5" name="Text Placeholder 9">
            <a:extLst>
              <a:ext uri="{FF2B5EF4-FFF2-40B4-BE49-F238E27FC236}">
                <a16:creationId xmlns:a16="http://schemas.microsoft.com/office/drawing/2014/main" id="{D98FA47A-F5F1-F3F2-DAE0-2B0720FAF2EE}"/>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2  avenir pro 16pt</a:t>
            </a:r>
            <a:endParaRPr lang="en-GB"/>
          </a:p>
        </p:txBody>
      </p:sp>
      <p:sp>
        <p:nvSpPr>
          <p:cNvPr id="16" name="Text Placeholder 12">
            <a:extLst>
              <a:ext uri="{FF2B5EF4-FFF2-40B4-BE49-F238E27FC236}">
                <a16:creationId xmlns:a16="http://schemas.microsoft.com/office/drawing/2014/main" id="{109331F8-60EC-53FE-1485-4F98B855165B}"/>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7" name="Text Placeholder 9">
            <a:extLst>
              <a:ext uri="{FF2B5EF4-FFF2-40B4-BE49-F238E27FC236}">
                <a16:creationId xmlns:a16="http://schemas.microsoft.com/office/drawing/2014/main" id="{B8A5BE2C-5746-DA2F-2A54-E582807C03CE}"/>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3 avenir pro 16pt</a:t>
            </a:r>
            <a:endParaRPr lang="en-GB"/>
          </a:p>
        </p:txBody>
      </p:sp>
      <p:sp>
        <p:nvSpPr>
          <p:cNvPr id="18" name="Text Placeholder 12">
            <a:extLst>
              <a:ext uri="{FF2B5EF4-FFF2-40B4-BE49-F238E27FC236}">
                <a16:creationId xmlns:a16="http://schemas.microsoft.com/office/drawing/2014/main" id="{26C3EE11-6012-B350-B080-3F845D09F863}"/>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9" name="Text Placeholder 9">
            <a:extLst>
              <a:ext uri="{FF2B5EF4-FFF2-40B4-BE49-F238E27FC236}">
                <a16:creationId xmlns:a16="http://schemas.microsoft.com/office/drawing/2014/main" id="{80C727C3-EBAD-6631-9535-34C3D7F5368F}"/>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4 avenir pro 16pt</a:t>
            </a:r>
            <a:endParaRPr lang="en-GB"/>
          </a:p>
        </p:txBody>
      </p:sp>
      <p:sp>
        <p:nvSpPr>
          <p:cNvPr id="20" name="Text Placeholder 12">
            <a:extLst>
              <a:ext uri="{FF2B5EF4-FFF2-40B4-BE49-F238E27FC236}">
                <a16:creationId xmlns:a16="http://schemas.microsoft.com/office/drawing/2014/main" id="{85099225-A0E5-59B3-3D5E-A192E46A411C}"/>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21" name="Text Placeholder 9">
            <a:extLst>
              <a:ext uri="{FF2B5EF4-FFF2-40B4-BE49-F238E27FC236}">
                <a16:creationId xmlns:a16="http://schemas.microsoft.com/office/drawing/2014/main" id="{33B65456-E09E-517B-4422-8EC9719E6041}"/>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5 avenir pro 16pt</a:t>
            </a:r>
            <a:endParaRPr lang="en-GB"/>
          </a:p>
        </p:txBody>
      </p:sp>
      <p:sp>
        <p:nvSpPr>
          <p:cNvPr id="22" name="Text Placeholder 12">
            <a:extLst>
              <a:ext uri="{FF2B5EF4-FFF2-40B4-BE49-F238E27FC236}">
                <a16:creationId xmlns:a16="http://schemas.microsoft.com/office/drawing/2014/main" id="{BD5F8EFF-2E7B-2CB9-29B1-7559E30DA2BB}"/>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23" name="Text Placeholder 9">
            <a:extLst>
              <a:ext uri="{FF2B5EF4-FFF2-40B4-BE49-F238E27FC236}">
                <a16:creationId xmlns:a16="http://schemas.microsoft.com/office/drawing/2014/main" id="{2E54EB12-6817-6039-F4B6-FBCFD17C52A3}"/>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6 avenir pro 16pt</a:t>
            </a:r>
            <a:endParaRPr lang="en-GB"/>
          </a:p>
        </p:txBody>
      </p:sp>
      <p:sp>
        <p:nvSpPr>
          <p:cNvPr id="24" name="Text Placeholder 12">
            <a:extLst>
              <a:ext uri="{FF2B5EF4-FFF2-40B4-BE49-F238E27FC236}">
                <a16:creationId xmlns:a16="http://schemas.microsoft.com/office/drawing/2014/main" id="{14B5A5B8-3553-B020-E57C-6E95FECF4E58}"/>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5" name="Text Placeholder 9">
            <a:extLst>
              <a:ext uri="{FF2B5EF4-FFF2-40B4-BE49-F238E27FC236}">
                <a16:creationId xmlns:a16="http://schemas.microsoft.com/office/drawing/2014/main" id="{EA0719F1-D354-CD5D-304E-EE0A6DBB54BF}"/>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7 avenir pro 16pt</a:t>
            </a:r>
            <a:endParaRPr lang="en-GB"/>
          </a:p>
        </p:txBody>
      </p:sp>
      <p:sp>
        <p:nvSpPr>
          <p:cNvPr id="26" name="Text Placeholder 12">
            <a:extLst>
              <a:ext uri="{FF2B5EF4-FFF2-40B4-BE49-F238E27FC236}">
                <a16:creationId xmlns:a16="http://schemas.microsoft.com/office/drawing/2014/main" id="{FF8D2CDC-7383-E032-6FDA-4C6EEA91C19A}"/>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7" name="Text Placeholder 9">
            <a:extLst>
              <a:ext uri="{FF2B5EF4-FFF2-40B4-BE49-F238E27FC236}">
                <a16:creationId xmlns:a16="http://schemas.microsoft.com/office/drawing/2014/main" id="{C2D7637D-8189-7E56-A228-E4137C7D1881}"/>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8  avenir pro 16pt</a:t>
            </a:r>
            <a:endParaRPr lang="en-GB"/>
          </a:p>
        </p:txBody>
      </p:sp>
      <p:sp>
        <p:nvSpPr>
          <p:cNvPr id="28" name="Text Placeholder 12">
            <a:extLst>
              <a:ext uri="{FF2B5EF4-FFF2-40B4-BE49-F238E27FC236}">
                <a16:creationId xmlns:a16="http://schemas.microsoft.com/office/drawing/2014/main" id="{CCAA28CC-DFD5-6F5D-11CB-7AB5AF5520CB}"/>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9" name="Text Placeholder 9">
            <a:extLst>
              <a:ext uri="{FF2B5EF4-FFF2-40B4-BE49-F238E27FC236}">
                <a16:creationId xmlns:a16="http://schemas.microsoft.com/office/drawing/2014/main" id="{0CCE300E-96F1-5E85-1F2C-969E27E84DC5}"/>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9 avenir pro 16pt</a:t>
            </a:r>
            <a:endParaRPr lang="en-GB"/>
          </a:p>
        </p:txBody>
      </p:sp>
      <p:sp>
        <p:nvSpPr>
          <p:cNvPr id="30" name="Text Placeholder 12">
            <a:extLst>
              <a:ext uri="{FF2B5EF4-FFF2-40B4-BE49-F238E27FC236}">
                <a16:creationId xmlns:a16="http://schemas.microsoft.com/office/drawing/2014/main" id="{006BA578-EBC6-4D8D-4D5D-8865C72B730D}"/>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31" name="Text Placeholder 9">
            <a:extLst>
              <a:ext uri="{FF2B5EF4-FFF2-40B4-BE49-F238E27FC236}">
                <a16:creationId xmlns:a16="http://schemas.microsoft.com/office/drawing/2014/main" id="{EB47B132-45B7-F4D1-3F1E-8B5ADCF78F64}"/>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10 avenir pro 16pt</a:t>
            </a:r>
            <a:endParaRPr lang="en-GB"/>
          </a:p>
        </p:txBody>
      </p:sp>
      <p:sp>
        <p:nvSpPr>
          <p:cNvPr id="32" name="Text Placeholder 12">
            <a:extLst>
              <a:ext uri="{FF2B5EF4-FFF2-40B4-BE49-F238E27FC236}">
                <a16:creationId xmlns:a16="http://schemas.microsoft.com/office/drawing/2014/main" id="{30F4EA1B-47E0-A854-D380-6FEB5CA23E85}"/>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33" name="Text Placeholder 9">
            <a:extLst>
              <a:ext uri="{FF2B5EF4-FFF2-40B4-BE49-F238E27FC236}">
                <a16:creationId xmlns:a16="http://schemas.microsoft.com/office/drawing/2014/main" id="{178D9CEE-53D8-0509-1380-FB0ED60C55F0}"/>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11 avenir pro 16pt</a:t>
            </a:r>
            <a:endParaRPr lang="en-GB"/>
          </a:p>
        </p:txBody>
      </p:sp>
      <p:sp>
        <p:nvSpPr>
          <p:cNvPr id="34" name="Text Placeholder 12">
            <a:extLst>
              <a:ext uri="{FF2B5EF4-FFF2-40B4-BE49-F238E27FC236}">
                <a16:creationId xmlns:a16="http://schemas.microsoft.com/office/drawing/2014/main" id="{5CC44E00-F25A-5B43-7AC4-CE90BD0130E2}"/>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5" name="Text Placeholder 9">
            <a:extLst>
              <a:ext uri="{FF2B5EF4-FFF2-40B4-BE49-F238E27FC236}">
                <a16:creationId xmlns:a16="http://schemas.microsoft.com/office/drawing/2014/main" id="{A55681AE-9963-540A-9EFB-7B44D5AE1944}"/>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12 avenir pro 16pt</a:t>
            </a:r>
            <a:endParaRPr lang="en-GB"/>
          </a:p>
        </p:txBody>
      </p:sp>
      <p:sp>
        <p:nvSpPr>
          <p:cNvPr id="36" name="Text Placeholder 12">
            <a:extLst>
              <a:ext uri="{FF2B5EF4-FFF2-40B4-BE49-F238E27FC236}">
                <a16:creationId xmlns:a16="http://schemas.microsoft.com/office/drawing/2014/main" id="{BB0249F4-8C05-A35A-F49D-E3591E7321F9}"/>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Tree>
    <p:extLst>
      <p:ext uri="{BB962C8B-B14F-4D97-AF65-F5344CB8AC3E}">
        <p14:creationId xmlns:p14="http://schemas.microsoft.com/office/powerpoint/2010/main" val="1257090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ght Image - Agen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02ADD0-9DEE-498A-A9F7-5ACF309A222A}"/>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8" name="Text Placeholder 38">
            <a:extLst>
              <a:ext uri="{FF2B5EF4-FFF2-40B4-BE49-F238E27FC236}">
                <a16:creationId xmlns:a16="http://schemas.microsoft.com/office/drawing/2014/main" id="{F7A19D80-B581-99D7-F155-640B8E61F577}"/>
              </a:ext>
            </a:extLst>
          </p:cNvPr>
          <p:cNvSpPr>
            <a:spLocks noGrp="1"/>
          </p:cNvSpPr>
          <p:nvPr>
            <p:ph type="body" sz="quarter" idx="22" hasCustomPrompt="1"/>
          </p:nvPr>
        </p:nvSpPr>
        <p:spPr>
          <a:xfrm>
            <a:off x="0" y="6129338"/>
            <a:ext cx="2279650" cy="728662"/>
          </a:xfrm>
          <a:prstGeom prst="roundRect">
            <a:avLst>
              <a:gd name="adj" fmla="val 0"/>
            </a:avLst>
          </a:prstGeom>
          <a:solidFill>
            <a:schemeClr val="tx1"/>
          </a:solidFill>
        </p:spPr>
        <p:txBody>
          <a:bodyPr/>
          <a:lstStyle>
            <a:lvl1pPr marL="0" indent="0">
              <a:buNone/>
              <a:defRPr/>
            </a:lvl1pPr>
          </a:lstStyle>
          <a:p>
            <a:pPr lvl="0"/>
            <a:r>
              <a:rPr lang="en-US"/>
              <a:t> </a:t>
            </a:r>
            <a:endParaRPr lang="en-GB"/>
          </a:p>
        </p:txBody>
      </p:sp>
      <p:sp>
        <p:nvSpPr>
          <p:cNvPr id="6" name="Picture Placeholder 5">
            <a:extLst>
              <a:ext uri="{FF2B5EF4-FFF2-40B4-BE49-F238E27FC236}">
                <a16:creationId xmlns:a16="http://schemas.microsoft.com/office/drawing/2014/main" id="{CCB2AEB7-8E57-4C7C-2757-07E542DEE60C}"/>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2" name="Text Placeholder 9">
            <a:extLst>
              <a:ext uri="{FF2B5EF4-FFF2-40B4-BE49-F238E27FC236}">
                <a16:creationId xmlns:a16="http://schemas.microsoft.com/office/drawing/2014/main" id="{9FBC248E-2F66-88F4-B349-DEF22E5C9D62}"/>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 avenir pro 16pt</a:t>
            </a:r>
            <a:endParaRPr lang="en-GB"/>
          </a:p>
        </p:txBody>
      </p:sp>
      <p:sp>
        <p:nvSpPr>
          <p:cNvPr id="10" name="Text Placeholder 12">
            <a:extLst>
              <a:ext uri="{FF2B5EF4-FFF2-40B4-BE49-F238E27FC236}">
                <a16:creationId xmlns:a16="http://schemas.microsoft.com/office/drawing/2014/main" id="{08CE513E-095F-4D2D-D31A-3AB7C574662C}"/>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11" name="Rectangle 10">
            <a:extLst>
              <a:ext uri="{FF2B5EF4-FFF2-40B4-BE49-F238E27FC236}">
                <a16:creationId xmlns:a16="http://schemas.microsoft.com/office/drawing/2014/main" id="{2FF23611-CC11-70BF-C22A-51A54C40E7A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Text Placeholder 9">
            <a:extLst>
              <a:ext uri="{FF2B5EF4-FFF2-40B4-BE49-F238E27FC236}">
                <a16:creationId xmlns:a16="http://schemas.microsoft.com/office/drawing/2014/main" id="{66E3056E-0192-D10D-5108-0CD8259A2C37}"/>
              </a:ext>
            </a:extLst>
          </p:cNvPr>
          <p:cNvSpPr>
            <a:spLocks noGrp="1"/>
          </p:cNvSpPr>
          <p:nvPr>
            <p:ph type="body" sz="quarter" idx="23"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2  avenir pro 16pt</a:t>
            </a:r>
            <a:endParaRPr lang="en-GB"/>
          </a:p>
        </p:txBody>
      </p:sp>
      <p:sp>
        <p:nvSpPr>
          <p:cNvPr id="13" name="Text Placeholder 12">
            <a:extLst>
              <a:ext uri="{FF2B5EF4-FFF2-40B4-BE49-F238E27FC236}">
                <a16:creationId xmlns:a16="http://schemas.microsoft.com/office/drawing/2014/main" id="{04D4BE30-51E2-6478-E42F-B31BF662CE95}"/>
              </a:ext>
            </a:extLst>
          </p:cNvPr>
          <p:cNvSpPr>
            <a:spLocks noGrp="1"/>
          </p:cNvSpPr>
          <p:nvPr>
            <p:ph type="body" sz="quarter" idx="24"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332F8AE1-3942-0028-AFCC-8F55C2EF8663}"/>
              </a:ext>
            </a:extLst>
          </p:cNvPr>
          <p:cNvSpPr>
            <a:spLocks noGrp="1"/>
          </p:cNvSpPr>
          <p:nvPr>
            <p:ph type="body" sz="quarter" idx="25"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3 avenir pro 16pt</a:t>
            </a:r>
            <a:endParaRPr lang="en-GB"/>
          </a:p>
        </p:txBody>
      </p:sp>
      <p:sp>
        <p:nvSpPr>
          <p:cNvPr id="15" name="Text Placeholder 12">
            <a:extLst>
              <a:ext uri="{FF2B5EF4-FFF2-40B4-BE49-F238E27FC236}">
                <a16:creationId xmlns:a16="http://schemas.microsoft.com/office/drawing/2014/main" id="{FD05F85E-1B55-9968-4E23-B056796E11BB}"/>
              </a:ext>
            </a:extLst>
          </p:cNvPr>
          <p:cNvSpPr>
            <a:spLocks noGrp="1"/>
          </p:cNvSpPr>
          <p:nvPr>
            <p:ph type="body" sz="quarter" idx="26"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C98ED165-964A-E5D9-BE09-D60E81345036}"/>
              </a:ext>
            </a:extLst>
          </p:cNvPr>
          <p:cNvSpPr>
            <a:spLocks noGrp="1"/>
          </p:cNvSpPr>
          <p:nvPr>
            <p:ph type="body" sz="quarter" idx="27"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4 avenir pro 16pt</a:t>
            </a:r>
            <a:endParaRPr lang="en-GB"/>
          </a:p>
        </p:txBody>
      </p:sp>
      <p:sp>
        <p:nvSpPr>
          <p:cNvPr id="17" name="Text Placeholder 12">
            <a:extLst>
              <a:ext uri="{FF2B5EF4-FFF2-40B4-BE49-F238E27FC236}">
                <a16:creationId xmlns:a16="http://schemas.microsoft.com/office/drawing/2014/main" id="{AD252B9F-F03C-D89E-3896-3ED958EE6C63}"/>
              </a:ext>
            </a:extLst>
          </p:cNvPr>
          <p:cNvSpPr>
            <a:spLocks noGrp="1"/>
          </p:cNvSpPr>
          <p:nvPr>
            <p:ph type="body" sz="quarter" idx="28"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9" name="Text Placeholder 9">
            <a:extLst>
              <a:ext uri="{FF2B5EF4-FFF2-40B4-BE49-F238E27FC236}">
                <a16:creationId xmlns:a16="http://schemas.microsoft.com/office/drawing/2014/main" id="{C48CF707-7C0E-F83D-163E-ECDE1F310E62}"/>
              </a:ext>
            </a:extLst>
          </p:cNvPr>
          <p:cNvSpPr>
            <a:spLocks noGrp="1"/>
          </p:cNvSpPr>
          <p:nvPr>
            <p:ph type="body" sz="quarter" idx="29"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5 avenir pro 16pt</a:t>
            </a:r>
            <a:endParaRPr lang="en-GB"/>
          </a:p>
        </p:txBody>
      </p:sp>
      <p:sp>
        <p:nvSpPr>
          <p:cNvPr id="20" name="Text Placeholder 12">
            <a:extLst>
              <a:ext uri="{FF2B5EF4-FFF2-40B4-BE49-F238E27FC236}">
                <a16:creationId xmlns:a16="http://schemas.microsoft.com/office/drawing/2014/main" id="{09BF045D-2262-FB7E-6FD8-4AD04B48CED4}"/>
              </a:ext>
            </a:extLst>
          </p:cNvPr>
          <p:cNvSpPr>
            <a:spLocks noGrp="1"/>
          </p:cNvSpPr>
          <p:nvPr>
            <p:ph type="body" sz="quarter" idx="30"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21" name="Text Placeholder 9">
            <a:extLst>
              <a:ext uri="{FF2B5EF4-FFF2-40B4-BE49-F238E27FC236}">
                <a16:creationId xmlns:a16="http://schemas.microsoft.com/office/drawing/2014/main" id="{2D9B930D-1473-4059-32D6-E12B55C8FA32}"/>
              </a:ext>
            </a:extLst>
          </p:cNvPr>
          <p:cNvSpPr>
            <a:spLocks noGrp="1"/>
          </p:cNvSpPr>
          <p:nvPr>
            <p:ph type="body" sz="quarter" idx="31"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6 avenir pro 16pt</a:t>
            </a:r>
            <a:endParaRPr lang="en-GB"/>
          </a:p>
        </p:txBody>
      </p:sp>
      <p:sp>
        <p:nvSpPr>
          <p:cNvPr id="22" name="Text Placeholder 12">
            <a:extLst>
              <a:ext uri="{FF2B5EF4-FFF2-40B4-BE49-F238E27FC236}">
                <a16:creationId xmlns:a16="http://schemas.microsoft.com/office/drawing/2014/main" id="{4C799A89-E821-6A8F-48C5-F0EE4FDFA239}"/>
              </a:ext>
            </a:extLst>
          </p:cNvPr>
          <p:cNvSpPr>
            <a:spLocks noGrp="1"/>
          </p:cNvSpPr>
          <p:nvPr>
            <p:ph type="body" sz="quarter" idx="32"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3" name="Text Placeholder 9">
            <a:extLst>
              <a:ext uri="{FF2B5EF4-FFF2-40B4-BE49-F238E27FC236}">
                <a16:creationId xmlns:a16="http://schemas.microsoft.com/office/drawing/2014/main" id="{FE3181D5-064C-4E3D-C1ED-EB46C7AB7560}"/>
              </a:ext>
            </a:extLst>
          </p:cNvPr>
          <p:cNvSpPr>
            <a:spLocks noGrp="1"/>
          </p:cNvSpPr>
          <p:nvPr>
            <p:ph type="body" sz="quarter" idx="33"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7 avenir pro 16pt</a:t>
            </a:r>
            <a:endParaRPr lang="en-GB"/>
          </a:p>
        </p:txBody>
      </p:sp>
      <p:sp>
        <p:nvSpPr>
          <p:cNvPr id="24" name="Text Placeholder 12">
            <a:extLst>
              <a:ext uri="{FF2B5EF4-FFF2-40B4-BE49-F238E27FC236}">
                <a16:creationId xmlns:a16="http://schemas.microsoft.com/office/drawing/2014/main" id="{887707A4-5FBC-3599-C170-461C8B8DCEA1}"/>
              </a:ext>
            </a:extLst>
          </p:cNvPr>
          <p:cNvSpPr>
            <a:spLocks noGrp="1"/>
          </p:cNvSpPr>
          <p:nvPr>
            <p:ph type="body" sz="quarter" idx="34"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5" name="Text Placeholder 9">
            <a:extLst>
              <a:ext uri="{FF2B5EF4-FFF2-40B4-BE49-F238E27FC236}">
                <a16:creationId xmlns:a16="http://schemas.microsoft.com/office/drawing/2014/main" id="{E678F9FE-AD12-0AAD-95ED-6D568DD4D99E}"/>
              </a:ext>
            </a:extLst>
          </p:cNvPr>
          <p:cNvSpPr>
            <a:spLocks noGrp="1"/>
          </p:cNvSpPr>
          <p:nvPr>
            <p:ph type="body" sz="quarter" idx="35"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8  avenir pro 16pt</a:t>
            </a:r>
            <a:endParaRPr lang="en-GB"/>
          </a:p>
        </p:txBody>
      </p:sp>
      <p:sp>
        <p:nvSpPr>
          <p:cNvPr id="26" name="Text Placeholder 12">
            <a:extLst>
              <a:ext uri="{FF2B5EF4-FFF2-40B4-BE49-F238E27FC236}">
                <a16:creationId xmlns:a16="http://schemas.microsoft.com/office/drawing/2014/main" id="{CEB95295-D044-9E82-AB0C-3A300CA874BC}"/>
              </a:ext>
            </a:extLst>
          </p:cNvPr>
          <p:cNvSpPr>
            <a:spLocks noGrp="1"/>
          </p:cNvSpPr>
          <p:nvPr>
            <p:ph type="body" sz="quarter" idx="36"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7" name="Text Placeholder 9">
            <a:extLst>
              <a:ext uri="{FF2B5EF4-FFF2-40B4-BE49-F238E27FC236}">
                <a16:creationId xmlns:a16="http://schemas.microsoft.com/office/drawing/2014/main" id="{698AB5D8-1878-07A9-98F8-8537AC7953DB}"/>
              </a:ext>
            </a:extLst>
          </p:cNvPr>
          <p:cNvSpPr>
            <a:spLocks noGrp="1"/>
          </p:cNvSpPr>
          <p:nvPr>
            <p:ph type="body" sz="quarter" idx="37"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9 avenir pro 16pt</a:t>
            </a:r>
            <a:endParaRPr lang="en-GB"/>
          </a:p>
        </p:txBody>
      </p:sp>
      <p:sp>
        <p:nvSpPr>
          <p:cNvPr id="28" name="Text Placeholder 12">
            <a:extLst>
              <a:ext uri="{FF2B5EF4-FFF2-40B4-BE49-F238E27FC236}">
                <a16:creationId xmlns:a16="http://schemas.microsoft.com/office/drawing/2014/main" id="{95F9545A-C956-A8AD-7A23-338AED072AAA}"/>
              </a:ext>
            </a:extLst>
          </p:cNvPr>
          <p:cNvSpPr>
            <a:spLocks noGrp="1"/>
          </p:cNvSpPr>
          <p:nvPr>
            <p:ph type="body" sz="quarter" idx="38"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9" name="Text Placeholder 9">
            <a:extLst>
              <a:ext uri="{FF2B5EF4-FFF2-40B4-BE49-F238E27FC236}">
                <a16:creationId xmlns:a16="http://schemas.microsoft.com/office/drawing/2014/main" id="{AEBB88C8-6C9C-184D-0EEC-1914E14B8790}"/>
              </a:ext>
            </a:extLst>
          </p:cNvPr>
          <p:cNvSpPr>
            <a:spLocks noGrp="1"/>
          </p:cNvSpPr>
          <p:nvPr>
            <p:ph type="body" sz="quarter" idx="39"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10 avenir pro 16pt</a:t>
            </a:r>
            <a:endParaRPr lang="en-GB"/>
          </a:p>
        </p:txBody>
      </p:sp>
      <p:sp>
        <p:nvSpPr>
          <p:cNvPr id="30" name="Text Placeholder 12">
            <a:extLst>
              <a:ext uri="{FF2B5EF4-FFF2-40B4-BE49-F238E27FC236}">
                <a16:creationId xmlns:a16="http://schemas.microsoft.com/office/drawing/2014/main" id="{35537EF2-6699-95B2-45EC-E4D83E1D3AA8}"/>
              </a:ext>
            </a:extLst>
          </p:cNvPr>
          <p:cNvSpPr>
            <a:spLocks noGrp="1"/>
          </p:cNvSpPr>
          <p:nvPr>
            <p:ph type="body" sz="quarter" idx="40"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31" name="Text Placeholder 9">
            <a:extLst>
              <a:ext uri="{FF2B5EF4-FFF2-40B4-BE49-F238E27FC236}">
                <a16:creationId xmlns:a16="http://schemas.microsoft.com/office/drawing/2014/main" id="{50C6B4FF-3190-F297-E4E8-94EF25BF6C39}"/>
              </a:ext>
            </a:extLst>
          </p:cNvPr>
          <p:cNvSpPr>
            <a:spLocks noGrp="1"/>
          </p:cNvSpPr>
          <p:nvPr>
            <p:ph type="body" sz="quarter" idx="41"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11 avenir pro 16pt</a:t>
            </a:r>
            <a:endParaRPr lang="en-GB"/>
          </a:p>
        </p:txBody>
      </p:sp>
      <p:sp>
        <p:nvSpPr>
          <p:cNvPr id="32" name="Text Placeholder 12">
            <a:extLst>
              <a:ext uri="{FF2B5EF4-FFF2-40B4-BE49-F238E27FC236}">
                <a16:creationId xmlns:a16="http://schemas.microsoft.com/office/drawing/2014/main" id="{5FE8E864-9C94-F9D6-0B26-51A37EA9AC41}"/>
              </a:ext>
            </a:extLst>
          </p:cNvPr>
          <p:cNvSpPr>
            <a:spLocks noGrp="1"/>
          </p:cNvSpPr>
          <p:nvPr>
            <p:ph type="body" sz="quarter" idx="42"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3" name="Text Placeholder 9">
            <a:extLst>
              <a:ext uri="{FF2B5EF4-FFF2-40B4-BE49-F238E27FC236}">
                <a16:creationId xmlns:a16="http://schemas.microsoft.com/office/drawing/2014/main" id="{C254DCA2-45BA-29E1-27BE-C4D3E13FA96D}"/>
              </a:ext>
            </a:extLst>
          </p:cNvPr>
          <p:cNvSpPr>
            <a:spLocks noGrp="1"/>
          </p:cNvSpPr>
          <p:nvPr>
            <p:ph type="body" sz="quarter" idx="43"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12 avenir pro 16pt</a:t>
            </a:r>
            <a:endParaRPr lang="en-GB"/>
          </a:p>
        </p:txBody>
      </p:sp>
      <p:sp>
        <p:nvSpPr>
          <p:cNvPr id="34" name="Text Placeholder 12">
            <a:extLst>
              <a:ext uri="{FF2B5EF4-FFF2-40B4-BE49-F238E27FC236}">
                <a16:creationId xmlns:a16="http://schemas.microsoft.com/office/drawing/2014/main" id="{AD1A3EA6-8F35-336E-CCFA-19D6D38ED813}"/>
              </a:ext>
            </a:extLst>
          </p:cNvPr>
          <p:cNvSpPr>
            <a:spLocks noGrp="1"/>
          </p:cNvSpPr>
          <p:nvPr>
            <p:ph type="body" sz="quarter" idx="44"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6ABCF479-60C4-0DF6-96ED-879A861B2AFA}"/>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Tree>
    <p:extLst>
      <p:ext uri="{BB962C8B-B14F-4D97-AF65-F5344CB8AC3E}">
        <p14:creationId xmlns:p14="http://schemas.microsoft.com/office/powerpoint/2010/main" val="2617354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Image - Agen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02ADD0-9DEE-498A-A9F7-5ACF309A222A}"/>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8" name="Text Placeholder 38">
            <a:extLst>
              <a:ext uri="{FF2B5EF4-FFF2-40B4-BE49-F238E27FC236}">
                <a16:creationId xmlns:a16="http://schemas.microsoft.com/office/drawing/2014/main" id="{F7A19D80-B581-99D7-F155-640B8E61F577}"/>
              </a:ext>
            </a:extLst>
          </p:cNvPr>
          <p:cNvSpPr>
            <a:spLocks noGrp="1"/>
          </p:cNvSpPr>
          <p:nvPr>
            <p:ph type="body" sz="quarter" idx="22" hasCustomPrompt="1"/>
          </p:nvPr>
        </p:nvSpPr>
        <p:spPr>
          <a:xfrm>
            <a:off x="0" y="6129338"/>
            <a:ext cx="2279650" cy="728662"/>
          </a:xfrm>
          <a:prstGeom prst="roundRect">
            <a:avLst>
              <a:gd name="adj" fmla="val 0"/>
            </a:avLst>
          </a:prstGeom>
          <a:solidFill>
            <a:schemeClr val="bg1"/>
          </a:solidFill>
        </p:spPr>
        <p:txBody>
          <a:bodyPr/>
          <a:lstStyle>
            <a:lvl1pPr marL="0" indent="0">
              <a:buNone/>
              <a:defRPr/>
            </a:lvl1pPr>
          </a:lstStyle>
          <a:p>
            <a:pPr lvl="0"/>
            <a:r>
              <a:rPr lang="en-US"/>
              <a:t> </a:t>
            </a:r>
            <a:endParaRPr lang="en-GB"/>
          </a:p>
        </p:txBody>
      </p:sp>
      <p:sp>
        <p:nvSpPr>
          <p:cNvPr id="6" name="Picture Placeholder 5">
            <a:extLst>
              <a:ext uri="{FF2B5EF4-FFF2-40B4-BE49-F238E27FC236}">
                <a16:creationId xmlns:a16="http://schemas.microsoft.com/office/drawing/2014/main" id="{CCB2AEB7-8E57-4C7C-2757-07E542DEE60C}"/>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2" name="Text Placeholder 9">
            <a:extLst>
              <a:ext uri="{FF2B5EF4-FFF2-40B4-BE49-F238E27FC236}">
                <a16:creationId xmlns:a16="http://schemas.microsoft.com/office/drawing/2014/main" id="{61C0AEEA-B845-6964-BD2E-BF0271E14F16}"/>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 avenir pro 16pt</a:t>
            </a:r>
            <a:endParaRPr lang="en-GB"/>
          </a:p>
        </p:txBody>
      </p:sp>
      <p:sp>
        <p:nvSpPr>
          <p:cNvPr id="10" name="Text Placeholder 12">
            <a:extLst>
              <a:ext uri="{FF2B5EF4-FFF2-40B4-BE49-F238E27FC236}">
                <a16:creationId xmlns:a16="http://schemas.microsoft.com/office/drawing/2014/main" id="{FD5477DB-82FD-E6A1-AE54-4CCD1272BB1B}"/>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11" name="Rectangle 10">
            <a:extLst>
              <a:ext uri="{FF2B5EF4-FFF2-40B4-BE49-F238E27FC236}">
                <a16:creationId xmlns:a16="http://schemas.microsoft.com/office/drawing/2014/main" id="{AADA18F6-9B6E-469D-8086-74F1DD75B11B}"/>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Text Placeholder 9">
            <a:extLst>
              <a:ext uri="{FF2B5EF4-FFF2-40B4-BE49-F238E27FC236}">
                <a16:creationId xmlns:a16="http://schemas.microsoft.com/office/drawing/2014/main" id="{B1554274-B577-2134-C791-9D98E1F2A03E}"/>
              </a:ext>
            </a:extLst>
          </p:cNvPr>
          <p:cNvSpPr>
            <a:spLocks noGrp="1"/>
          </p:cNvSpPr>
          <p:nvPr>
            <p:ph type="body" sz="quarter" idx="23"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2  avenir pro 16pt</a:t>
            </a:r>
            <a:endParaRPr lang="en-GB"/>
          </a:p>
        </p:txBody>
      </p:sp>
      <p:sp>
        <p:nvSpPr>
          <p:cNvPr id="13" name="Text Placeholder 12">
            <a:extLst>
              <a:ext uri="{FF2B5EF4-FFF2-40B4-BE49-F238E27FC236}">
                <a16:creationId xmlns:a16="http://schemas.microsoft.com/office/drawing/2014/main" id="{2FCEA881-9C2F-AC6E-3B16-B1A29145E90F}"/>
              </a:ext>
            </a:extLst>
          </p:cNvPr>
          <p:cNvSpPr>
            <a:spLocks noGrp="1"/>
          </p:cNvSpPr>
          <p:nvPr>
            <p:ph type="body" sz="quarter" idx="24"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9893E9F5-8DE2-96ED-766C-C25917DD2383}"/>
              </a:ext>
            </a:extLst>
          </p:cNvPr>
          <p:cNvSpPr>
            <a:spLocks noGrp="1"/>
          </p:cNvSpPr>
          <p:nvPr>
            <p:ph type="body" sz="quarter" idx="25"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3 avenir pro 16pt</a:t>
            </a:r>
            <a:endParaRPr lang="en-GB"/>
          </a:p>
        </p:txBody>
      </p:sp>
      <p:sp>
        <p:nvSpPr>
          <p:cNvPr id="15" name="Text Placeholder 12">
            <a:extLst>
              <a:ext uri="{FF2B5EF4-FFF2-40B4-BE49-F238E27FC236}">
                <a16:creationId xmlns:a16="http://schemas.microsoft.com/office/drawing/2014/main" id="{3F1E9894-90F0-A13F-883F-BF8DF0FBF0BF}"/>
              </a:ext>
            </a:extLst>
          </p:cNvPr>
          <p:cNvSpPr>
            <a:spLocks noGrp="1"/>
          </p:cNvSpPr>
          <p:nvPr>
            <p:ph type="body" sz="quarter" idx="26"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903A62A5-634E-03D1-80A5-3E3D2D901FC9}"/>
              </a:ext>
            </a:extLst>
          </p:cNvPr>
          <p:cNvSpPr>
            <a:spLocks noGrp="1"/>
          </p:cNvSpPr>
          <p:nvPr>
            <p:ph type="body" sz="quarter" idx="27"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4 avenir pro 16pt</a:t>
            </a:r>
            <a:endParaRPr lang="en-GB"/>
          </a:p>
        </p:txBody>
      </p:sp>
      <p:sp>
        <p:nvSpPr>
          <p:cNvPr id="17" name="Text Placeholder 12">
            <a:extLst>
              <a:ext uri="{FF2B5EF4-FFF2-40B4-BE49-F238E27FC236}">
                <a16:creationId xmlns:a16="http://schemas.microsoft.com/office/drawing/2014/main" id="{FB0F4B2A-9EE2-6ADF-5608-0B172C20F8F9}"/>
              </a:ext>
            </a:extLst>
          </p:cNvPr>
          <p:cNvSpPr>
            <a:spLocks noGrp="1"/>
          </p:cNvSpPr>
          <p:nvPr>
            <p:ph type="body" sz="quarter" idx="28"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9" name="Text Placeholder 9">
            <a:extLst>
              <a:ext uri="{FF2B5EF4-FFF2-40B4-BE49-F238E27FC236}">
                <a16:creationId xmlns:a16="http://schemas.microsoft.com/office/drawing/2014/main" id="{09F29E7C-941B-C75A-5A95-0BB7AB78FC9A}"/>
              </a:ext>
            </a:extLst>
          </p:cNvPr>
          <p:cNvSpPr>
            <a:spLocks noGrp="1"/>
          </p:cNvSpPr>
          <p:nvPr>
            <p:ph type="body" sz="quarter" idx="29"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5 avenir pro 16pt</a:t>
            </a:r>
            <a:endParaRPr lang="en-GB"/>
          </a:p>
        </p:txBody>
      </p:sp>
      <p:sp>
        <p:nvSpPr>
          <p:cNvPr id="20" name="Text Placeholder 12">
            <a:extLst>
              <a:ext uri="{FF2B5EF4-FFF2-40B4-BE49-F238E27FC236}">
                <a16:creationId xmlns:a16="http://schemas.microsoft.com/office/drawing/2014/main" id="{949A5662-E9DB-9AF5-23B4-5B47F6EB594F}"/>
              </a:ext>
            </a:extLst>
          </p:cNvPr>
          <p:cNvSpPr>
            <a:spLocks noGrp="1"/>
          </p:cNvSpPr>
          <p:nvPr>
            <p:ph type="body" sz="quarter" idx="30"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21" name="Text Placeholder 9">
            <a:extLst>
              <a:ext uri="{FF2B5EF4-FFF2-40B4-BE49-F238E27FC236}">
                <a16:creationId xmlns:a16="http://schemas.microsoft.com/office/drawing/2014/main" id="{E25690CE-224F-00A8-746F-5EE5394A9EFD}"/>
              </a:ext>
            </a:extLst>
          </p:cNvPr>
          <p:cNvSpPr>
            <a:spLocks noGrp="1"/>
          </p:cNvSpPr>
          <p:nvPr>
            <p:ph type="body" sz="quarter" idx="31"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6 avenir pro 16pt</a:t>
            </a:r>
            <a:endParaRPr lang="en-GB"/>
          </a:p>
        </p:txBody>
      </p:sp>
      <p:sp>
        <p:nvSpPr>
          <p:cNvPr id="22" name="Text Placeholder 12">
            <a:extLst>
              <a:ext uri="{FF2B5EF4-FFF2-40B4-BE49-F238E27FC236}">
                <a16:creationId xmlns:a16="http://schemas.microsoft.com/office/drawing/2014/main" id="{67DB1A79-B4D8-1F15-9341-AD5DC678D356}"/>
              </a:ext>
            </a:extLst>
          </p:cNvPr>
          <p:cNvSpPr>
            <a:spLocks noGrp="1"/>
          </p:cNvSpPr>
          <p:nvPr>
            <p:ph type="body" sz="quarter" idx="32"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3" name="Text Placeholder 9">
            <a:extLst>
              <a:ext uri="{FF2B5EF4-FFF2-40B4-BE49-F238E27FC236}">
                <a16:creationId xmlns:a16="http://schemas.microsoft.com/office/drawing/2014/main" id="{C8471210-7E5E-2611-978A-31DF0339AE97}"/>
              </a:ext>
            </a:extLst>
          </p:cNvPr>
          <p:cNvSpPr>
            <a:spLocks noGrp="1"/>
          </p:cNvSpPr>
          <p:nvPr>
            <p:ph type="body" sz="quarter" idx="33"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7 avenir pro 16pt</a:t>
            </a:r>
            <a:endParaRPr lang="en-GB"/>
          </a:p>
        </p:txBody>
      </p:sp>
      <p:sp>
        <p:nvSpPr>
          <p:cNvPr id="24" name="Text Placeholder 12">
            <a:extLst>
              <a:ext uri="{FF2B5EF4-FFF2-40B4-BE49-F238E27FC236}">
                <a16:creationId xmlns:a16="http://schemas.microsoft.com/office/drawing/2014/main" id="{C07127EC-2377-7100-E04F-67ADDB078D79}"/>
              </a:ext>
            </a:extLst>
          </p:cNvPr>
          <p:cNvSpPr>
            <a:spLocks noGrp="1"/>
          </p:cNvSpPr>
          <p:nvPr>
            <p:ph type="body" sz="quarter" idx="34"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5" name="Text Placeholder 9">
            <a:extLst>
              <a:ext uri="{FF2B5EF4-FFF2-40B4-BE49-F238E27FC236}">
                <a16:creationId xmlns:a16="http://schemas.microsoft.com/office/drawing/2014/main" id="{E815D68E-1CE0-2576-83D5-714D0D9D67CD}"/>
              </a:ext>
            </a:extLst>
          </p:cNvPr>
          <p:cNvSpPr>
            <a:spLocks noGrp="1"/>
          </p:cNvSpPr>
          <p:nvPr>
            <p:ph type="body" sz="quarter" idx="35"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8  avenir pro 16pt</a:t>
            </a:r>
            <a:endParaRPr lang="en-GB"/>
          </a:p>
        </p:txBody>
      </p:sp>
      <p:sp>
        <p:nvSpPr>
          <p:cNvPr id="26" name="Text Placeholder 12">
            <a:extLst>
              <a:ext uri="{FF2B5EF4-FFF2-40B4-BE49-F238E27FC236}">
                <a16:creationId xmlns:a16="http://schemas.microsoft.com/office/drawing/2014/main" id="{004F5386-D368-9E36-A148-B8BB46214294}"/>
              </a:ext>
            </a:extLst>
          </p:cNvPr>
          <p:cNvSpPr>
            <a:spLocks noGrp="1"/>
          </p:cNvSpPr>
          <p:nvPr>
            <p:ph type="body" sz="quarter" idx="36"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7" name="Text Placeholder 9">
            <a:extLst>
              <a:ext uri="{FF2B5EF4-FFF2-40B4-BE49-F238E27FC236}">
                <a16:creationId xmlns:a16="http://schemas.microsoft.com/office/drawing/2014/main" id="{FB90B496-5EC9-35C9-C86A-E80933A78A49}"/>
              </a:ext>
            </a:extLst>
          </p:cNvPr>
          <p:cNvSpPr>
            <a:spLocks noGrp="1"/>
          </p:cNvSpPr>
          <p:nvPr>
            <p:ph type="body" sz="quarter" idx="37"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9 avenir pro 16pt</a:t>
            </a:r>
            <a:endParaRPr lang="en-GB"/>
          </a:p>
        </p:txBody>
      </p:sp>
      <p:sp>
        <p:nvSpPr>
          <p:cNvPr id="28" name="Text Placeholder 12">
            <a:extLst>
              <a:ext uri="{FF2B5EF4-FFF2-40B4-BE49-F238E27FC236}">
                <a16:creationId xmlns:a16="http://schemas.microsoft.com/office/drawing/2014/main" id="{A88C0809-BDC1-5C5D-C145-C67847620FAD}"/>
              </a:ext>
            </a:extLst>
          </p:cNvPr>
          <p:cNvSpPr>
            <a:spLocks noGrp="1"/>
          </p:cNvSpPr>
          <p:nvPr>
            <p:ph type="body" sz="quarter" idx="38"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9" name="Text Placeholder 9">
            <a:extLst>
              <a:ext uri="{FF2B5EF4-FFF2-40B4-BE49-F238E27FC236}">
                <a16:creationId xmlns:a16="http://schemas.microsoft.com/office/drawing/2014/main" id="{DFC92DED-B248-ECFC-DCF1-7F0D4B940F73}"/>
              </a:ext>
            </a:extLst>
          </p:cNvPr>
          <p:cNvSpPr>
            <a:spLocks noGrp="1"/>
          </p:cNvSpPr>
          <p:nvPr>
            <p:ph type="body" sz="quarter" idx="39"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10 avenir pro 16pt</a:t>
            </a:r>
            <a:endParaRPr lang="en-GB"/>
          </a:p>
        </p:txBody>
      </p:sp>
      <p:sp>
        <p:nvSpPr>
          <p:cNvPr id="30" name="Text Placeholder 12">
            <a:extLst>
              <a:ext uri="{FF2B5EF4-FFF2-40B4-BE49-F238E27FC236}">
                <a16:creationId xmlns:a16="http://schemas.microsoft.com/office/drawing/2014/main" id="{422024D2-C5C8-32E5-720D-D7F76F42D590}"/>
              </a:ext>
            </a:extLst>
          </p:cNvPr>
          <p:cNvSpPr>
            <a:spLocks noGrp="1"/>
          </p:cNvSpPr>
          <p:nvPr>
            <p:ph type="body" sz="quarter" idx="40"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31" name="Text Placeholder 9">
            <a:extLst>
              <a:ext uri="{FF2B5EF4-FFF2-40B4-BE49-F238E27FC236}">
                <a16:creationId xmlns:a16="http://schemas.microsoft.com/office/drawing/2014/main" id="{81CF6D66-5CDB-DDED-E412-73F47D2CEA87}"/>
              </a:ext>
            </a:extLst>
          </p:cNvPr>
          <p:cNvSpPr>
            <a:spLocks noGrp="1"/>
          </p:cNvSpPr>
          <p:nvPr>
            <p:ph type="body" sz="quarter" idx="41"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11 avenir pro 16pt</a:t>
            </a:r>
            <a:endParaRPr lang="en-GB"/>
          </a:p>
        </p:txBody>
      </p:sp>
      <p:sp>
        <p:nvSpPr>
          <p:cNvPr id="32" name="Text Placeholder 12">
            <a:extLst>
              <a:ext uri="{FF2B5EF4-FFF2-40B4-BE49-F238E27FC236}">
                <a16:creationId xmlns:a16="http://schemas.microsoft.com/office/drawing/2014/main" id="{3EA79088-B0C8-5221-B3B7-94941F5EAFAB}"/>
              </a:ext>
            </a:extLst>
          </p:cNvPr>
          <p:cNvSpPr>
            <a:spLocks noGrp="1"/>
          </p:cNvSpPr>
          <p:nvPr>
            <p:ph type="body" sz="quarter" idx="42"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3" name="Text Placeholder 9">
            <a:extLst>
              <a:ext uri="{FF2B5EF4-FFF2-40B4-BE49-F238E27FC236}">
                <a16:creationId xmlns:a16="http://schemas.microsoft.com/office/drawing/2014/main" id="{2EFD3D92-4700-5758-D654-520724C3EC7F}"/>
              </a:ext>
            </a:extLst>
          </p:cNvPr>
          <p:cNvSpPr>
            <a:spLocks noGrp="1"/>
          </p:cNvSpPr>
          <p:nvPr>
            <p:ph type="body" sz="quarter" idx="43"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2"/>
                </a:solidFill>
                <a:latin typeface="AvenirNext LT Pro Regular" panose="020B0504020202020204" pitchFamily="34" charset="77"/>
              </a:defRPr>
            </a:lvl1pPr>
          </a:lstStyle>
          <a:p>
            <a:pPr lvl="0"/>
            <a:r>
              <a:rPr lang="en-US"/>
              <a:t>Section 12 avenir pro 16pt</a:t>
            </a:r>
            <a:endParaRPr lang="en-GB"/>
          </a:p>
        </p:txBody>
      </p:sp>
      <p:sp>
        <p:nvSpPr>
          <p:cNvPr id="34" name="Text Placeholder 12">
            <a:extLst>
              <a:ext uri="{FF2B5EF4-FFF2-40B4-BE49-F238E27FC236}">
                <a16:creationId xmlns:a16="http://schemas.microsoft.com/office/drawing/2014/main" id="{965B4BE6-2135-9654-00F7-5F3CF8F789BD}"/>
              </a:ext>
            </a:extLst>
          </p:cNvPr>
          <p:cNvSpPr>
            <a:spLocks noGrp="1"/>
          </p:cNvSpPr>
          <p:nvPr>
            <p:ph type="body" sz="quarter" idx="44"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52A5910F-1B7D-5878-9532-2B9886165333}"/>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Tree>
    <p:extLst>
      <p:ext uri="{BB962C8B-B14F-4D97-AF65-F5344CB8AC3E}">
        <p14:creationId xmlns:p14="http://schemas.microsoft.com/office/powerpoint/2010/main" val="428175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630069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ttern - 2 or 3 lin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BA179-50D1-3E6A-8EF6-CBB64A943C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gr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
        <p:nvSpPr>
          <p:cNvPr id="2" name="Text Placeholder 9">
            <a:extLst>
              <a:ext uri="{FF2B5EF4-FFF2-40B4-BE49-F238E27FC236}">
                <a16:creationId xmlns:a16="http://schemas.microsoft.com/office/drawing/2014/main" id="{04F5E0CA-97CD-F885-F5D2-9213676D50AA}"/>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415306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a:t>Drag picture file here or click </a:t>
            </a:r>
            <a:r>
              <a:rPr lang="en-US" noProof="0"/>
              <a:t>center</a:t>
            </a:r>
            <a:r>
              <a:rPr lang="en-US"/>
              <a:t> icon to insert light image</a:t>
            </a:r>
          </a:p>
          <a:p>
            <a:endParaRPr lang="en-GB"/>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tx1"/>
                </a:solidFill>
                <a:latin typeface="AvenirNext LT Pro Regular" panose="020B0504020202020204" pitchFamily="34" charset="77"/>
              </a:defRPr>
            </a:lvl1pPr>
          </a:lstStyle>
          <a:p>
            <a:pPr lvl="0"/>
            <a:r>
              <a:rPr lang="en-US"/>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tx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3305958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a:t>Drag picture file here or click </a:t>
            </a:r>
            <a:r>
              <a:rPr lang="en-US" noProof="0"/>
              <a:t>center</a:t>
            </a:r>
            <a:r>
              <a:rPr lang="en-US"/>
              <a:t> icon to insert light image</a:t>
            </a:r>
          </a:p>
          <a:p>
            <a:endParaRPr lang="en-GB"/>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tx1"/>
                </a:solidFill>
                <a:latin typeface="AvenirNext LT Pro Regular" panose="020B0504020202020204" pitchFamily="34" charset="77"/>
              </a:defRPr>
            </a:lvl1pPr>
          </a:lstStyle>
          <a:p>
            <a:pPr lvl="0"/>
            <a:r>
              <a:rPr lang="en-US"/>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tx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2805829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image - 1 line only">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a:t>Drag picture file here or click </a:t>
            </a:r>
            <a:r>
              <a:rPr lang="en-US" noProof="0"/>
              <a:t>center</a:t>
            </a:r>
            <a:r>
              <a:rPr lang="en-US"/>
              <a:t> icon to insert dark image</a:t>
            </a:r>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345170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image - 2 or 3 lines">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a:t>Drag picture file here or click </a:t>
            </a:r>
            <a:r>
              <a:rPr lang="en-US" noProof="0"/>
              <a:t>center</a:t>
            </a:r>
            <a:r>
              <a:rPr lang="en-US"/>
              <a:t> icon to insert dark image</a:t>
            </a:r>
          </a:p>
          <a:p>
            <a:endParaRPr lang="en-GB"/>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2229380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7397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72723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5030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2397663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3632631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3049591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0434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445082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b="0" i="0">
                <a:solidFill>
                  <a:schemeClr val="bg1"/>
                </a:solidFill>
                <a:latin typeface="AvenirNext LT Pro Regular" panose="020B0504020202020204" pitchFamily="34" charset="77"/>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3381975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07327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05763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21371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2689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b="0" i="0" kern="1200" spc="-300" baseline="0" dirty="0">
                <a:solidFill>
                  <a:schemeClr val="accent1"/>
                </a:solidFill>
                <a:latin typeface="AvenirNext LT Pro Regular" panose="020B0504020202020204" pitchFamily="34" charset="77"/>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04921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5760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262928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38881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lvl4pPr>
              <a:defRPr b="0" i="0">
                <a:latin typeface="AvenirNext LT Pro Regular" panose="020B0504020202020204" pitchFamily="34" charset="77"/>
              </a:defRPr>
            </a:lvl4p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926122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942675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1628720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19255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4988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43226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37292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40536956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40506915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831646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106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46394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4263584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 Text / Char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A387C50-765E-22DF-416A-179E0271B93F}"/>
              </a:ext>
            </a:extLst>
          </p:cNvPr>
          <p:cNvSpPr/>
          <p:nvPr userDrawn="1"/>
        </p:nvSpPr>
        <p:spPr>
          <a:xfrm>
            <a:off x="0" y="0"/>
            <a:ext cx="4151312"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a:t>Header avenir demi </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solidFill>
                  <a:schemeClr val="tx1"/>
                </a:solidFill>
              </a:defRPr>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p:spPr>
        <p:txBody>
          <a:bodyPr/>
          <a:lstStyle>
            <a:lvl1pPr>
              <a:defRPr>
                <a:solidFill>
                  <a:schemeClr val="tx1"/>
                </a:solidFill>
              </a:defRPr>
            </a:lvl1pPr>
            <a:lvl2pPr>
              <a:defRPr>
                <a:solidFill>
                  <a:schemeClr val="tx1"/>
                </a:solidFill>
              </a:defRPr>
            </a:lvl2pPr>
            <a:lvl3pP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4690801" y="1089025"/>
            <a:ext cx="6950338" cy="3060700"/>
          </a:xfrm>
        </p:spPr>
        <p:txBody>
          <a:bodyPr tIns="108000"/>
          <a:lstStyle>
            <a:lvl1pPr marL="0" indent="0" algn="ctr">
              <a:buNone/>
              <a:defRPr sz="1000">
                <a:solidFill>
                  <a:schemeClr val="accent1"/>
                </a:solidFill>
              </a:defRPr>
            </a:lvl1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lang="en-US"/>
              <a:t>Click </a:t>
            </a:r>
            <a:r>
              <a:rPr lang="en-US" noProof="0"/>
              <a:t>center</a:t>
            </a:r>
            <a:r>
              <a:rPr lang="en-US"/>
              <a:t> icon to insert image </a:t>
            </a:r>
            <a:r>
              <a:rPr lang="en-GB"/>
              <a:t>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4690801" y="368828"/>
            <a:ext cx="6950334" cy="359835"/>
          </a:xfrm>
          <a:prstGeom prst="rect">
            <a:avLst/>
          </a:prstGeom>
        </p:spPr>
        <p:txBody>
          <a:bodyPr lIns="0" tIns="0" rIns="0" bIns="0" anchor="t" anchorCtr="0">
            <a:noAutofit/>
          </a:bodyPr>
          <a:lstStyle>
            <a:lvl1pPr marL="0" indent="0" algn="l">
              <a:buNone/>
              <a:defRPr sz="1400" b="0" i="0">
                <a:solidFill>
                  <a:schemeClr val="tx1"/>
                </a:solidFill>
                <a:latin typeface="AvenirNext LT Pro Regular" panose="020B0504020202020204" pitchFamily="34" charset="77"/>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5232400" y="451378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8977311" y="451378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5232400" y="505353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8977311" y="505353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5232400" y="5593818"/>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8977311" y="5593818"/>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4690801" y="4508500"/>
            <a:ext cx="216000" cy="216000"/>
          </a:xfrm>
          <a:prstGeom prst="rect">
            <a:avLst/>
          </a:prstGeom>
          <a:solidFill>
            <a:schemeClr val="accent1"/>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4690801" y="5053475"/>
            <a:ext cx="216000" cy="216000"/>
          </a:xfrm>
          <a:prstGeom prst="rect">
            <a:avLst/>
          </a:prstGeom>
          <a:solidFill>
            <a:schemeClr val="accent2"/>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4690801" y="5598450"/>
            <a:ext cx="216000" cy="216000"/>
          </a:xfrm>
          <a:prstGeom prst="rect">
            <a:avLst/>
          </a:prstGeom>
          <a:solidFill>
            <a:schemeClr val="accent3"/>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8441400" y="4508500"/>
            <a:ext cx="216000" cy="216000"/>
          </a:xfrm>
          <a:prstGeom prst="rect">
            <a:avLst/>
          </a:prstGeom>
          <a:solidFill>
            <a:schemeClr val="accent4"/>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8441400" y="5053475"/>
            <a:ext cx="216000" cy="216000"/>
          </a:xfrm>
          <a:prstGeom prst="rect">
            <a:avLst/>
          </a:prstGeom>
          <a:solidFill>
            <a:schemeClr val="accent5"/>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8441400" y="5598450"/>
            <a:ext cx="216000" cy="216000"/>
          </a:xfrm>
          <a:prstGeom prst="rect">
            <a:avLst/>
          </a:prstGeom>
          <a:solidFill>
            <a:schemeClr val="accent6"/>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f</a:t>
            </a:r>
          </a:p>
        </p:txBody>
      </p:sp>
      <p:pic>
        <p:nvPicPr>
          <p:cNvPr id="6" name="Picture Placeholder 13">
            <a:extLst>
              <a:ext uri="{FF2B5EF4-FFF2-40B4-BE49-F238E27FC236}">
                <a16:creationId xmlns:a16="http://schemas.microsoft.com/office/drawing/2014/main" id="{F8EB7B8D-83E7-77EF-CD50-40BA752901B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945" t="19498" r="6909" b="15243"/>
          <a:stretch/>
        </p:blipFill>
        <p:spPr>
          <a:xfrm>
            <a:off x="548482" y="6308725"/>
            <a:ext cx="1381418" cy="309766"/>
          </a:xfrm>
          <a:prstGeom prst="rect">
            <a:avLst/>
          </a:prstGeom>
        </p:spPr>
      </p:pic>
    </p:spTree>
    <p:extLst>
      <p:ext uri="{BB962C8B-B14F-4D97-AF65-F5344CB8AC3E}">
        <p14:creationId xmlns:p14="http://schemas.microsoft.com/office/powerpoint/2010/main" val="282644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0:50 - Text / Char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15FD49-1CA5-DFE2-A98D-5FB5685F05C3}"/>
              </a:ext>
            </a:extLst>
          </p:cNvPr>
          <p:cNvSpPr/>
          <p:nvPr userDrawn="1"/>
        </p:nvSpPr>
        <p:spPr>
          <a:xfrm>
            <a:off x="0" y="0"/>
            <a:ext cx="6096000"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6635488" y="1089025"/>
            <a:ext cx="5005647" cy="3060700"/>
          </a:xfrm>
        </p:spPr>
        <p:txBody>
          <a:bodyPr tIns="108000"/>
          <a:lstStyle>
            <a:lvl1pPr marL="0" indent="0" algn="ctr">
              <a:buNone/>
              <a:defRPr sz="1000">
                <a:solidFill>
                  <a:schemeClr val="accent1"/>
                </a:solidFill>
              </a:defRPr>
            </a:lvl1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lang="en-GB" noProof="0"/>
              <a:t>Click</a:t>
            </a:r>
            <a:r>
              <a:rPr lang="en-US"/>
              <a:t> </a:t>
            </a:r>
            <a:r>
              <a:rPr lang="en-US" noProof="0"/>
              <a:t>center</a:t>
            </a:r>
            <a:r>
              <a:rPr lang="en-US"/>
              <a:t> icon to</a:t>
            </a:r>
            <a:r>
              <a:rPr lang="en-GB"/>
              <a:t>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6635488" y="368828"/>
            <a:ext cx="5005647" cy="359835"/>
          </a:xfrm>
          <a:prstGeom prst="rect">
            <a:avLst/>
          </a:prstGeom>
        </p:spPr>
        <p:txBody>
          <a:bodyPr lIns="0" tIns="0" rIns="0" bIns="0" anchor="t" anchorCtr="0">
            <a:noAutofit/>
          </a:bodyPr>
          <a:lstStyle>
            <a:lvl1pPr marL="0" indent="0" algn="l">
              <a:buNone/>
              <a:defRPr sz="1400" b="0" i="0">
                <a:solidFill>
                  <a:schemeClr val="tx1"/>
                </a:solidFill>
                <a:latin typeface="AvenirNext LT Pro Regular" panose="020B0504020202020204" pitchFamily="34" charset="77"/>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7104856" y="451378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9767505" y="451378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7104856" y="505353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9767505" y="5053539"/>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7104856" y="5593818"/>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9767505" y="5593818"/>
            <a:ext cx="1871664" cy="359835"/>
          </a:xfrm>
          <a:prstGeom prst="rect">
            <a:avLst/>
          </a:prstGeom>
        </p:spPr>
        <p:txBody>
          <a:bodyPr lIns="0" tIns="0" rIns="0" bIns="0" anchor="t" anchorCtr="0">
            <a:noAutofit/>
          </a:bodyPr>
          <a:lstStyle>
            <a:lvl1pPr marL="0" indent="0" algn="l">
              <a:buNone/>
              <a:defRPr sz="1200" b="0" i="0">
                <a:solidFill>
                  <a:schemeClr val="tx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6635488" y="4508500"/>
            <a:ext cx="216000" cy="216000"/>
          </a:xfrm>
          <a:prstGeom prst="rect">
            <a:avLst/>
          </a:prstGeom>
          <a:solidFill>
            <a:schemeClr val="accent1"/>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6635488" y="5053475"/>
            <a:ext cx="216000" cy="216000"/>
          </a:xfrm>
          <a:prstGeom prst="rect">
            <a:avLst/>
          </a:prstGeom>
          <a:solidFill>
            <a:schemeClr val="accent2"/>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6635488" y="5598450"/>
            <a:ext cx="216000" cy="216000"/>
          </a:xfrm>
          <a:prstGeom prst="rect">
            <a:avLst/>
          </a:prstGeom>
          <a:solidFill>
            <a:schemeClr val="accent3"/>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9303825" y="4508500"/>
            <a:ext cx="216000" cy="216000"/>
          </a:xfrm>
          <a:prstGeom prst="rect">
            <a:avLst/>
          </a:prstGeom>
          <a:solidFill>
            <a:schemeClr val="accent4"/>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9303825" y="5053475"/>
            <a:ext cx="216000" cy="216000"/>
          </a:xfrm>
          <a:prstGeom prst="rect">
            <a:avLst/>
          </a:prstGeom>
          <a:solidFill>
            <a:schemeClr val="accent5"/>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9303825" y="5598450"/>
            <a:ext cx="216000" cy="216000"/>
          </a:xfrm>
          <a:prstGeom prst="rect">
            <a:avLst/>
          </a:prstGeom>
          <a:solidFill>
            <a:schemeClr val="accent6"/>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f</a:t>
            </a:r>
          </a:p>
        </p:txBody>
      </p:sp>
      <p:sp>
        <p:nvSpPr>
          <p:cNvPr id="5" name="Title 1">
            <a:extLst>
              <a:ext uri="{FF2B5EF4-FFF2-40B4-BE49-F238E27FC236}">
                <a16:creationId xmlns:a16="http://schemas.microsoft.com/office/drawing/2014/main" id="{62B3885D-E6AF-5A7C-26C2-93D58D36DE66}"/>
              </a:ext>
            </a:extLst>
          </p:cNvPr>
          <p:cNvSpPr>
            <a:spLocks noGrp="1"/>
          </p:cNvSpPr>
          <p:nvPr>
            <p:ph type="title" hasCustomPrompt="1"/>
          </p:nvPr>
        </p:nvSpPr>
        <p:spPr>
          <a:xfrm>
            <a:off x="550864" y="368828"/>
            <a:ext cx="5076000" cy="251885"/>
          </a:xfrm>
        </p:spPr>
        <p:txBody>
          <a:bodyPr/>
          <a:lstStyle>
            <a:lvl1pPr>
              <a:defRPr>
                <a:solidFill>
                  <a:schemeClr val="accent1"/>
                </a:solidFill>
              </a:defRPr>
            </a:lvl1pPr>
          </a:lstStyle>
          <a:p>
            <a:r>
              <a:rPr lang="en-US"/>
              <a:t>Header avenir demi 24pt</a:t>
            </a:r>
            <a:endParaRPr lang="en-GB"/>
          </a:p>
        </p:txBody>
      </p:sp>
      <p:sp>
        <p:nvSpPr>
          <p:cNvPr id="7" name="Text Placeholder 9">
            <a:extLst>
              <a:ext uri="{FF2B5EF4-FFF2-40B4-BE49-F238E27FC236}">
                <a16:creationId xmlns:a16="http://schemas.microsoft.com/office/drawing/2014/main" id="{026A7FE8-7657-E899-CBBD-AA588FB3663B}"/>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solidFill>
                  <a:schemeClr val="tx1"/>
                </a:solidFill>
              </a:defRPr>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173AB386-34F7-6043-4B53-86A723ACB171}"/>
              </a:ext>
            </a:extLst>
          </p:cNvPr>
          <p:cNvSpPr>
            <a:spLocks noGrp="1"/>
          </p:cNvSpPr>
          <p:nvPr>
            <p:ph type="body" sz="quarter" idx="14"/>
          </p:nvPr>
        </p:nvSpPr>
        <p:spPr>
          <a:xfrm>
            <a:off x="550864" y="1808163"/>
            <a:ext cx="5076000" cy="4321175"/>
          </a:xfr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Click to edit Master text styles</a:t>
            </a:r>
          </a:p>
          <a:p>
            <a:pPr lvl="1"/>
            <a:r>
              <a:rPr lang="en-US"/>
              <a:t>Second level</a:t>
            </a:r>
          </a:p>
          <a:p>
            <a:pPr lvl="2"/>
            <a:r>
              <a:rPr lang="en-US"/>
              <a:t>Third level</a:t>
            </a:r>
          </a:p>
        </p:txBody>
      </p:sp>
      <p:pic>
        <p:nvPicPr>
          <p:cNvPr id="6" name="Picture Placeholder 13">
            <a:extLst>
              <a:ext uri="{FF2B5EF4-FFF2-40B4-BE49-F238E27FC236}">
                <a16:creationId xmlns:a16="http://schemas.microsoft.com/office/drawing/2014/main" id="{2A32B0A2-4793-DE77-B83E-02C86D4EE7B0}"/>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945" t="19498" r="6909" b="15243"/>
          <a:stretch/>
        </p:blipFill>
        <p:spPr>
          <a:xfrm>
            <a:off x="548482" y="6308725"/>
            <a:ext cx="1381418" cy="309766"/>
          </a:xfrm>
          <a:prstGeom prst="rect">
            <a:avLst/>
          </a:prstGeom>
        </p:spPr>
      </p:pic>
    </p:spTree>
    <p:extLst>
      <p:ext uri="{BB962C8B-B14F-4D97-AF65-F5344CB8AC3E}">
        <p14:creationId xmlns:p14="http://schemas.microsoft.com/office/powerpoint/2010/main" val="2986698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x Text / 1x Screen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3"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628775"/>
            <a:ext cx="3204000" cy="4500563"/>
          </a:xfrm>
        </p:spPr>
        <p:txBody>
          <a:bodyPr/>
          <a:lstStyle/>
          <a:p>
            <a:pPr lvl="0"/>
            <a:r>
              <a:rPr lang="en-US"/>
              <a:t>Click to edit Master text styles</a:t>
            </a:r>
          </a:p>
          <a:p>
            <a:pPr lvl="1"/>
            <a:r>
              <a:rPr lang="en-US"/>
              <a:t>Second level</a:t>
            </a:r>
          </a:p>
          <a:p>
            <a:pPr lvl="2"/>
            <a:r>
              <a:rPr lang="en-US"/>
              <a:t>Third level</a:t>
            </a:r>
          </a:p>
        </p:txBody>
      </p:sp>
      <p:sp>
        <p:nvSpPr>
          <p:cNvPr id="5" name="Rectangle: Top Corners Rounded 4">
            <a:extLst>
              <a:ext uri="{FF2B5EF4-FFF2-40B4-BE49-F238E27FC236}">
                <a16:creationId xmlns:a16="http://schemas.microsoft.com/office/drawing/2014/main" id="{9AE78E4D-1195-3CAD-2E8F-608D49BDA29A}"/>
              </a:ext>
            </a:extLst>
          </p:cNvPr>
          <p:cNvSpPr/>
          <p:nvPr userDrawn="1"/>
        </p:nvSpPr>
        <p:spPr>
          <a:xfrm>
            <a:off x="4740276" y="1603375"/>
            <a:ext cx="6096000" cy="3651250"/>
          </a:xfrm>
          <a:prstGeom prst="round2SameRect">
            <a:avLst>
              <a:gd name="adj1" fmla="val 2349"/>
              <a:gd name="adj2" fmla="val 0"/>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grpSp>
        <p:nvGrpSpPr>
          <p:cNvPr id="9" name="Group 8">
            <a:extLst>
              <a:ext uri="{FF2B5EF4-FFF2-40B4-BE49-F238E27FC236}">
                <a16:creationId xmlns:a16="http://schemas.microsoft.com/office/drawing/2014/main" id="{A9D14ACC-3B80-72E3-AF36-12AAF3A4188F}"/>
              </a:ext>
            </a:extLst>
          </p:cNvPr>
          <p:cNvGrpSpPr/>
          <p:nvPr userDrawn="1"/>
        </p:nvGrpSpPr>
        <p:grpSpPr>
          <a:xfrm>
            <a:off x="10351298" y="1654106"/>
            <a:ext cx="118572" cy="116191"/>
            <a:chOff x="10353679" y="1654106"/>
            <a:chExt cx="118572" cy="116191"/>
          </a:xfrm>
        </p:grpSpPr>
        <p:sp>
          <p:nvSpPr>
            <p:cNvPr id="11" name="Rectangle 10">
              <a:extLst>
                <a:ext uri="{FF2B5EF4-FFF2-40B4-BE49-F238E27FC236}">
                  <a16:creationId xmlns:a16="http://schemas.microsoft.com/office/drawing/2014/main" id="{BD98B882-BAA3-23BC-F2E4-92C80C0D9BD8}"/>
                </a:ext>
              </a:extLst>
            </p:cNvPr>
            <p:cNvSpPr/>
            <p:nvPr/>
          </p:nvSpPr>
          <p:spPr>
            <a:xfrm>
              <a:off x="10382251" y="1680297"/>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Rectangle 11">
              <a:extLst>
                <a:ext uri="{FF2B5EF4-FFF2-40B4-BE49-F238E27FC236}">
                  <a16:creationId xmlns:a16="http://schemas.microsoft.com/office/drawing/2014/main" id="{55F176FF-F698-0ED4-8DAC-4EF3FFEC0449}"/>
                </a:ext>
              </a:extLst>
            </p:cNvPr>
            <p:cNvSpPr/>
            <p:nvPr/>
          </p:nvSpPr>
          <p:spPr>
            <a:xfrm>
              <a:off x="10353679" y="1654106"/>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grpSp>
      <p:grpSp>
        <p:nvGrpSpPr>
          <p:cNvPr id="14" name="Group 13">
            <a:extLst>
              <a:ext uri="{FF2B5EF4-FFF2-40B4-BE49-F238E27FC236}">
                <a16:creationId xmlns:a16="http://schemas.microsoft.com/office/drawing/2014/main" id="{29475372-49CA-1792-C2EB-B4BDA0D043C8}"/>
              </a:ext>
            </a:extLst>
          </p:cNvPr>
          <p:cNvGrpSpPr/>
          <p:nvPr userDrawn="1"/>
        </p:nvGrpSpPr>
        <p:grpSpPr>
          <a:xfrm>
            <a:off x="10602747" y="1677271"/>
            <a:ext cx="74459" cy="74459"/>
            <a:chOff x="10602747" y="1677271"/>
            <a:chExt cx="74459" cy="74459"/>
          </a:xfrm>
        </p:grpSpPr>
        <p:cxnSp>
          <p:nvCxnSpPr>
            <p:cNvPr id="15" name="Straight Connector 14">
              <a:extLst>
                <a:ext uri="{FF2B5EF4-FFF2-40B4-BE49-F238E27FC236}">
                  <a16:creationId xmlns:a16="http://schemas.microsoft.com/office/drawing/2014/main" id="{9DA2D6D6-E463-5F1C-D1AD-5574FEB8D0CB}"/>
                </a:ext>
              </a:extLst>
            </p:cNvPr>
            <p:cNvCxnSpPr>
              <a:cxnSpLocks/>
            </p:cNvCxnSpPr>
            <p:nvPr/>
          </p:nvCxnSpPr>
          <p:spPr>
            <a:xfrm>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3955D532-8B2E-6D51-79A0-4F01903427C9}"/>
                </a:ext>
              </a:extLst>
            </p:cNvPr>
            <p:cNvCxnSpPr>
              <a:cxnSpLocks/>
            </p:cNvCxnSpPr>
            <p:nvPr/>
          </p:nvCxnSpPr>
          <p:spPr>
            <a:xfrm flipH="1">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7" name="Straight Connector 16">
            <a:extLst>
              <a:ext uri="{FF2B5EF4-FFF2-40B4-BE49-F238E27FC236}">
                <a16:creationId xmlns:a16="http://schemas.microsoft.com/office/drawing/2014/main" id="{1A0C37A6-3B99-8D45-A011-A6EB79DA3611}"/>
              </a:ext>
            </a:extLst>
          </p:cNvPr>
          <p:cNvCxnSpPr>
            <a:cxnSpLocks/>
          </p:cNvCxnSpPr>
          <p:nvPr userDrawn="1"/>
        </p:nvCxnSpPr>
        <p:spPr>
          <a:xfrm rot="2700000" flipH="1">
            <a:off x="10124115"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8" name="Picture Placeholder 15">
            <a:extLst>
              <a:ext uri="{FF2B5EF4-FFF2-40B4-BE49-F238E27FC236}">
                <a16:creationId xmlns:a16="http://schemas.microsoft.com/office/drawing/2014/main" id="{0F058624-3B61-1626-E04D-A5E5F87717E5}"/>
              </a:ext>
            </a:extLst>
          </p:cNvPr>
          <p:cNvSpPr>
            <a:spLocks noGrp="1"/>
          </p:cNvSpPr>
          <p:nvPr>
            <p:ph type="pic" sz="quarter" idx="20" hasCustomPrompt="1"/>
          </p:nvPr>
        </p:nvSpPr>
        <p:spPr>
          <a:xfrm>
            <a:off x="4740276" y="1825625"/>
            <a:ext cx="6096000" cy="3429000"/>
          </a:xfrm>
          <a:solidFill>
            <a:schemeClr val="bg1">
              <a:lumMod val="95000"/>
            </a:schemeClr>
          </a:solidFill>
          <a:ln w="12700">
            <a:solidFill>
              <a:schemeClr val="bg1"/>
            </a:solid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center icon to insert </a:t>
            </a:r>
            <a:r>
              <a:rPr lang="en-GB"/>
              <a:t>screenshot</a:t>
            </a:r>
          </a:p>
        </p:txBody>
      </p:sp>
    </p:spTree>
    <p:extLst>
      <p:ext uri="{BB962C8B-B14F-4D97-AF65-F5344CB8AC3E}">
        <p14:creationId xmlns:p14="http://schemas.microsoft.com/office/powerpoint/2010/main" val="37801974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x Text / 2x Smartpho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3999"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3203999"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5"/>
            <a:ext cx="3204000" cy="4321173"/>
          </a:xfrm>
        </p:spPr>
        <p:txBody>
          <a:bodyPr/>
          <a:lstStyle/>
          <a:p>
            <a:pPr lvl="0"/>
            <a:r>
              <a:rPr lang="en-US"/>
              <a:t>Click to edit Master text styles</a:t>
            </a:r>
          </a:p>
          <a:p>
            <a:pPr lvl="1"/>
            <a:r>
              <a:rPr lang="en-US"/>
              <a:t>Second level</a:t>
            </a:r>
          </a:p>
          <a:p>
            <a:pPr lvl="2"/>
            <a:r>
              <a:rPr lang="en-US"/>
              <a:t>Third level</a:t>
            </a:r>
          </a:p>
        </p:txBody>
      </p:sp>
      <p:sp>
        <p:nvSpPr>
          <p:cNvPr id="6" name="Rectangle: Rounded Corners 5">
            <a:extLst>
              <a:ext uri="{FF2B5EF4-FFF2-40B4-BE49-F238E27FC236}">
                <a16:creationId xmlns:a16="http://schemas.microsoft.com/office/drawing/2014/main" id="{554C177F-8144-2B79-80FF-DDB6ECB5AD64}"/>
              </a:ext>
            </a:extLst>
          </p:cNvPr>
          <p:cNvSpPr/>
          <p:nvPr userDrawn="1"/>
        </p:nvSpPr>
        <p:spPr>
          <a:xfrm>
            <a:off x="4797580"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Rectangle: Rounded Corners 6">
            <a:extLst>
              <a:ext uri="{FF2B5EF4-FFF2-40B4-BE49-F238E27FC236}">
                <a16:creationId xmlns:a16="http://schemas.microsoft.com/office/drawing/2014/main" id="{E4274FCD-9313-9C7F-F2E4-4BD4686942CA}"/>
              </a:ext>
            </a:extLst>
          </p:cNvPr>
          <p:cNvSpPr/>
          <p:nvPr userDrawn="1"/>
        </p:nvSpPr>
        <p:spPr>
          <a:xfrm>
            <a:off x="8485788"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cxnSp>
        <p:nvCxnSpPr>
          <p:cNvPr id="19" name="Straight Connector 18">
            <a:extLst>
              <a:ext uri="{FF2B5EF4-FFF2-40B4-BE49-F238E27FC236}">
                <a16:creationId xmlns:a16="http://schemas.microsoft.com/office/drawing/2014/main" id="{851819F6-A7F8-6537-C80C-B3334C67B177}"/>
              </a:ext>
            </a:extLst>
          </p:cNvPr>
          <p:cNvCxnSpPr/>
          <p:nvPr userDrawn="1"/>
        </p:nvCxnSpPr>
        <p:spPr>
          <a:xfrm>
            <a:off x="4495800" y="1171568"/>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30CFE0-92F7-F4B8-E02F-CC04AFBDF695}"/>
              </a:ext>
            </a:extLst>
          </p:cNvPr>
          <p:cNvCxnSpPr/>
          <p:nvPr userDrawn="1"/>
        </p:nvCxnSpPr>
        <p:spPr>
          <a:xfrm>
            <a:off x="4495800" y="5652617"/>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15">
            <a:extLst>
              <a:ext uri="{FF2B5EF4-FFF2-40B4-BE49-F238E27FC236}">
                <a16:creationId xmlns:a16="http://schemas.microsoft.com/office/drawing/2014/main" id="{E729752E-A2D0-6970-2572-715077B0E0E7}"/>
              </a:ext>
            </a:extLst>
          </p:cNvPr>
          <p:cNvSpPr>
            <a:spLocks noGrp="1"/>
          </p:cNvSpPr>
          <p:nvPr>
            <p:ph type="pic" sz="quarter" idx="20" hasCustomPrompt="1"/>
          </p:nvPr>
        </p:nvSpPr>
        <p:spPr>
          <a:xfrm>
            <a:off x="4938715"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
        <p:nvSpPr>
          <p:cNvPr id="22" name="Picture Placeholder 15">
            <a:extLst>
              <a:ext uri="{FF2B5EF4-FFF2-40B4-BE49-F238E27FC236}">
                <a16:creationId xmlns:a16="http://schemas.microsoft.com/office/drawing/2014/main" id="{C542C966-FED7-FFB3-A71F-610CB8C5B103}"/>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26732965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x Text / 1x Smartph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52460"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524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5"/>
            <a:ext cx="3204000" cy="4321173"/>
          </a:xfrm>
        </p:spPr>
        <p:txBody>
          <a:bodyPr/>
          <a:lstStyle/>
          <a:p>
            <a:pPr lvl="0"/>
            <a:r>
              <a:rPr lang="en-US"/>
              <a:t>Click to edit Master text styles</a:t>
            </a:r>
          </a:p>
          <a:p>
            <a:pPr lvl="1"/>
            <a:r>
              <a:rPr lang="en-US"/>
              <a:t>Second level</a:t>
            </a:r>
          </a:p>
          <a:p>
            <a:pPr lvl="2"/>
            <a:r>
              <a:rPr lang="en-US"/>
              <a:t>Third level</a:t>
            </a:r>
          </a:p>
        </p:txBody>
      </p:sp>
      <p:sp>
        <p:nvSpPr>
          <p:cNvPr id="7" name="Rectangle: Rounded Corners 6">
            <a:extLst>
              <a:ext uri="{FF2B5EF4-FFF2-40B4-BE49-F238E27FC236}">
                <a16:creationId xmlns:a16="http://schemas.microsoft.com/office/drawing/2014/main" id="{E4274FCD-9313-9C7F-F2E4-4BD4686942CA}"/>
              </a:ext>
            </a:extLst>
          </p:cNvPr>
          <p:cNvSpPr/>
          <p:nvPr userDrawn="1"/>
        </p:nvSpPr>
        <p:spPr>
          <a:xfrm>
            <a:off x="8485788"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cxnSp>
        <p:nvCxnSpPr>
          <p:cNvPr id="19" name="Straight Connector 18">
            <a:extLst>
              <a:ext uri="{FF2B5EF4-FFF2-40B4-BE49-F238E27FC236}">
                <a16:creationId xmlns:a16="http://schemas.microsoft.com/office/drawing/2014/main" id="{851819F6-A7F8-6537-C80C-B3334C67B177}"/>
              </a:ext>
            </a:extLst>
          </p:cNvPr>
          <p:cNvCxnSpPr/>
          <p:nvPr userDrawn="1"/>
        </p:nvCxnSpPr>
        <p:spPr>
          <a:xfrm>
            <a:off x="4495800" y="1171568"/>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30CFE0-92F7-F4B8-E02F-CC04AFBDF695}"/>
              </a:ext>
            </a:extLst>
          </p:cNvPr>
          <p:cNvCxnSpPr/>
          <p:nvPr userDrawn="1"/>
        </p:nvCxnSpPr>
        <p:spPr>
          <a:xfrm>
            <a:off x="4495800" y="5652617"/>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2">
            <a:extLst>
              <a:ext uri="{FF2B5EF4-FFF2-40B4-BE49-F238E27FC236}">
                <a16:creationId xmlns:a16="http://schemas.microsoft.com/office/drawing/2014/main" id="{B2DE60A2-5411-67A4-7462-2548CF00E8BD}"/>
              </a:ext>
            </a:extLst>
          </p:cNvPr>
          <p:cNvSpPr>
            <a:spLocks noGrp="1"/>
          </p:cNvSpPr>
          <p:nvPr>
            <p:ph type="body" sz="quarter" idx="22"/>
          </p:nvPr>
        </p:nvSpPr>
        <p:spPr>
          <a:xfrm>
            <a:off x="4299324" y="1808165"/>
            <a:ext cx="3204000" cy="4321173"/>
          </a:xfrm>
        </p:spPr>
        <p:txBody>
          <a:bodyPr/>
          <a:lstStyle>
            <a:lvl5pPr>
              <a:defRPr/>
            </a:lvl5p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C542C966-FED7-FFB3-A71F-610CB8C5B103}"/>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27888633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x Text / 1x Tablet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3"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628775"/>
            <a:ext cx="3204000" cy="4500563"/>
          </a:xfrm>
        </p:spPr>
        <p:txBody>
          <a:bodyPr/>
          <a:lstStyle/>
          <a:p>
            <a:pPr lvl="0"/>
            <a:r>
              <a:rPr lang="en-US"/>
              <a:t>Click to edit Master text styles</a:t>
            </a:r>
          </a:p>
          <a:p>
            <a:pPr lvl="1"/>
            <a:r>
              <a:rPr lang="en-US"/>
              <a:t>Second level</a:t>
            </a:r>
          </a:p>
          <a:p>
            <a:pPr lvl="2"/>
            <a:r>
              <a:rPr lang="en-US"/>
              <a:t>Third level</a:t>
            </a:r>
          </a:p>
        </p:txBody>
      </p:sp>
      <p:sp>
        <p:nvSpPr>
          <p:cNvPr id="6" name="Rectangle: Top Corners Rounded 5">
            <a:extLst>
              <a:ext uri="{FF2B5EF4-FFF2-40B4-BE49-F238E27FC236}">
                <a16:creationId xmlns:a16="http://schemas.microsoft.com/office/drawing/2014/main" id="{0D172ACE-2E60-6F2C-1A9C-4E5C5AF68040}"/>
              </a:ext>
            </a:extLst>
          </p:cNvPr>
          <p:cNvSpPr/>
          <p:nvPr userDrawn="1"/>
        </p:nvSpPr>
        <p:spPr>
          <a:xfrm>
            <a:off x="4695563" y="1681560"/>
            <a:ext cx="6148800" cy="3769200"/>
          </a:xfrm>
          <a:prstGeom prst="round2SameRect">
            <a:avLst>
              <a:gd name="adj1" fmla="val 2349"/>
              <a:gd name="adj2" fmla="val 2296"/>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Picture Placeholder 15">
            <a:extLst>
              <a:ext uri="{FF2B5EF4-FFF2-40B4-BE49-F238E27FC236}">
                <a16:creationId xmlns:a16="http://schemas.microsoft.com/office/drawing/2014/main" id="{84E42A62-9E1F-CC49-FB5E-025015C68644}"/>
              </a:ext>
            </a:extLst>
          </p:cNvPr>
          <p:cNvSpPr>
            <a:spLocks noGrp="1"/>
          </p:cNvSpPr>
          <p:nvPr>
            <p:ph type="pic" sz="quarter" idx="20" hasCustomPrompt="1"/>
          </p:nvPr>
        </p:nvSpPr>
        <p:spPr>
          <a:xfrm>
            <a:off x="4847376" y="1814760"/>
            <a:ext cx="5846400" cy="3502800"/>
          </a:xfrm>
          <a:solidFill>
            <a:schemeClr val="bg1">
              <a:lumMod val="95000"/>
            </a:schemeClr>
          </a:solidFill>
          <a:ln w="12700">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6194999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x Text / 1x Tablet (Portra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3999"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3203999"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5" name="Rectangle: Top Corners Rounded 4">
            <a:extLst>
              <a:ext uri="{FF2B5EF4-FFF2-40B4-BE49-F238E27FC236}">
                <a16:creationId xmlns:a16="http://schemas.microsoft.com/office/drawing/2014/main" id="{D6216F3C-1EDF-9B90-1E7A-C9A4A1DCA1C6}"/>
              </a:ext>
            </a:extLst>
          </p:cNvPr>
          <p:cNvSpPr/>
          <p:nvPr userDrawn="1"/>
        </p:nvSpPr>
        <p:spPr>
          <a:xfrm rot="5400000">
            <a:off x="5081086" y="1298079"/>
            <a:ext cx="5774739" cy="3887787"/>
          </a:xfrm>
          <a:prstGeom prst="round2SameRect">
            <a:avLst>
              <a:gd name="adj1" fmla="val 2349"/>
              <a:gd name="adj2" fmla="val 2296"/>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9" name="Picture Placeholder 15">
            <a:extLst>
              <a:ext uri="{FF2B5EF4-FFF2-40B4-BE49-F238E27FC236}">
                <a16:creationId xmlns:a16="http://schemas.microsoft.com/office/drawing/2014/main" id="{A0E7D2A0-0D05-58CA-310A-406A5D6DA7CD}"/>
              </a:ext>
            </a:extLst>
          </p:cNvPr>
          <p:cNvSpPr>
            <a:spLocks noGrp="1"/>
          </p:cNvSpPr>
          <p:nvPr>
            <p:ph type="pic" sz="quarter" idx="20" hasCustomPrompt="1"/>
          </p:nvPr>
        </p:nvSpPr>
        <p:spPr>
          <a:xfrm>
            <a:off x="6168230" y="507027"/>
            <a:ext cx="3600450" cy="5469890"/>
          </a:xfrm>
          <a:solidFill>
            <a:schemeClr val="bg1">
              <a:lumMod val="95000"/>
            </a:schemeClr>
          </a:solidFill>
          <a:ln w="12700">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or click </a:t>
            </a:r>
            <a:r>
              <a:rPr lang="en-US" noProof="0"/>
              <a:t>center</a:t>
            </a:r>
            <a:r>
              <a:rPr lang="en-US"/>
              <a:t> icon to insert </a:t>
            </a:r>
            <a:r>
              <a:rPr lang="en-GB"/>
              <a:t>screenshot</a:t>
            </a:r>
          </a:p>
        </p:txBody>
      </p:sp>
    </p:spTree>
    <p:extLst>
      <p:ext uri="{BB962C8B-B14F-4D97-AF65-F5344CB8AC3E}">
        <p14:creationId xmlns:p14="http://schemas.microsoft.com/office/powerpoint/2010/main" val="31177337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23543450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ngle image - 1 line only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122021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ngle image - 2 or 3 lines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5369025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ngle image - 2 or 3 lines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3987740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6025582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1250229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attern - 1 line only - Citru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9838564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attern - 2 or 3 lines - Citr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1846139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0794397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0:50 - 2 or 3 lines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41298488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0:50 - 1 lne only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1384303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0:50 - 2 or 3 lines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b"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6290269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attern - Agenda">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4E2632-8F02-C7D9-5AF7-6BEC26E5C184}"/>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3" name="Picture 2" descr="A picture containing dark, lit, white, light&#10;&#10;Description automatically generated">
            <a:extLst>
              <a:ext uri="{FF2B5EF4-FFF2-40B4-BE49-F238E27FC236}">
                <a16:creationId xmlns:a16="http://schemas.microsoft.com/office/drawing/2014/main" id="{0F9FE3F0-D6BD-926A-6E2D-B032C03D6E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4151312" cy="6858000"/>
          </a:xfrm>
          <a:prstGeom prst="rect">
            <a:avLst/>
          </a:prstGeom>
        </p:spPr>
      </p:pic>
      <p:sp>
        <p:nvSpPr>
          <p:cNvPr id="4" name="Text Placeholder 12">
            <a:extLst>
              <a:ext uri="{FF2B5EF4-FFF2-40B4-BE49-F238E27FC236}">
                <a16:creationId xmlns:a16="http://schemas.microsoft.com/office/drawing/2014/main" id="{582C109F-2D11-753A-150B-0B8497334DCF}"/>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
        <p:nvSpPr>
          <p:cNvPr id="5" name="Text Placeholder 9">
            <a:extLst>
              <a:ext uri="{FF2B5EF4-FFF2-40B4-BE49-F238E27FC236}">
                <a16:creationId xmlns:a16="http://schemas.microsoft.com/office/drawing/2014/main" id="{224AB23C-E3D6-F803-06B5-69DFB7686EE0}"/>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gn="l">
              <a:lnSpc>
                <a:spcPct val="90000"/>
              </a:lnSpc>
              <a:buNone/>
              <a:defRPr sz="1600" b="0" i="0">
                <a:solidFill>
                  <a:schemeClr val="accent1"/>
                </a:solidFill>
                <a:latin typeface="AvenirNext LT Pro Regular" panose="020B0504020202020204" pitchFamily="34" charset="77"/>
              </a:defRPr>
            </a:lvl1pPr>
          </a:lstStyle>
          <a:p>
            <a:pPr lvl="0"/>
            <a:r>
              <a:rPr lang="en-US"/>
              <a:t>Section 1 Avenir Pro 16pt</a:t>
            </a:r>
            <a:endParaRPr lang="en-GB"/>
          </a:p>
        </p:txBody>
      </p:sp>
      <p:sp>
        <p:nvSpPr>
          <p:cNvPr id="7" name="Text Placeholder 12">
            <a:extLst>
              <a:ext uri="{FF2B5EF4-FFF2-40B4-BE49-F238E27FC236}">
                <a16:creationId xmlns:a16="http://schemas.microsoft.com/office/drawing/2014/main" id="{CFD8C161-6DEE-44CA-4816-C87D49235C5B}"/>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pic>
        <p:nvPicPr>
          <p:cNvPr id="8" name="Graphic 7">
            <a:extLst>
              <a:ext uri="{FF2B5EF4-FFF2-40B4-BE49-F238E27FC236}">
                <a16:creationId xmlns:a16="http://schemas.microsoft.com/office/drawing/2014/main" id="{683B4F17-A8E8-06EC-5129-E0F19DCF3CE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
        <p:nvSpPr>
          <p:cNvPr id="9" name="Rectangle 8">
            <a:extLst>
              <a:ext uri="{FF2B5EF4-FFF2-40B4-BE49-F238E27FC236}">
                <a16:creationId xmlns:a16="http://schemas.microsoft.com/office/drawing/2014/main" id="{03DD3E6B-206F-FAC6-8C8E-DDA4D7EBEFC4}"/>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0" name="Text Placeholder 9">
            <a:extLst>
              <a:ext uri="{FF2B5EF4-FFF2-40B4-BE49-F238E27FC236}">
                <a16:creationId xmlns:a16="http://schemas.microsoft.com/office/drawing/2014/main" id="{EE60A789-4D6E-30A6-6DA8-9F305B73A5EE}"/>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2  Avenir Pro 16pt</a:t>
            </a:r>
            <a:endParaRPr lang="en-GB"/>
          </a:p>
        </p:txBody>
      </p:sp>
      <p:sp>
        <p:nvSpPr>
          <p:cNvPr id="11" name="Text Placeholder 12">
            <a:extLst>
              <a:ext uri="{FF2B5EF4-FFF2-40B4-BE49-F238E27FC236}">
                <a16:creationId xmlns:a16="http://schemas.microsoft.com/office/drawing/2014/main" id="{8FDC29EA-BD5F-116B-F30C-12BEC33CA6C7}"/>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2" name="Text Placeholder 9">
            <a:extLst>
              <a:ext uri="{FF2B5EF4-FFF2-40B4-BE49-F238E27FC236}">
                <a16:creationId xmlns:a16="http://schemas.microsoft.com/office/drawing/2014/main" id="{EF6F2E8C-B48C-517A-F065-06A432F6B013}"/>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3 Avenir Pro 16pt</a:t>
            </a:r>
            <a:endParaRPr lang="en-GB"/>
          </a:p>
        </p:txBody>
      </p:sp>
      <p:sp>
        <p:nvSpPr>
          <p:cNvPr id="13" name="Text Placeholder 12">
            <a:extLst>
              <a:ext uri="{FF2B5EF4-FFF2-40B4-BE49-F238E27FC236}">
                <a16:creationId xmlns:a16="http://schemas.microsoft.com/office/drawing/2014/main" id="{B58126D8-98A4-E17B-3B84-3EF5242D4F47}"/>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1ED0FCF5-1C60-5F8D-1027-F4241D9D40C9}"/>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4 Avenir Pro 16pt</a:t>
            </a:r>
            <a:endParaRPr lang="en-GB"/>
          </a:p>
        </p:txBody>
      </p:sp>
      <p:sp>
        <p:nvSpPr>
          <p:cNvPr id="15" name="Text Placeholder 12">
            <a:extLst>
              <a:ext uri="{FF2B5EF4-FFF2-40B4-BE49-F238E27FC236}">
                <a16:creationId xmlns:a16="http://schemas.microsoft.com/office/drawing/2014/main" id="{2F51B631-62B9-E5D7-35B4-08C03D9E119C}"/>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6FD95A7C-52F7-427C-6DAA-139846B0A18A}"/>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5 Avenir Pro 16pt</a:t>
            </a:r>
            <a:endParaRPr lang="en-GB"/>
          </a:p>
        </p:txBody>
      </p:sp>
      <p:sp>
        <p:nvSpPr>
          <p:cNvPr id="17" name="Text Placeholder 12">
            <a:extLst>
              <a:ext uri="{FF2B5EF4-FFF2-40B4-BE49-F238E27FC236}">
                <a16:creationId xmlns:a16="http://schemas.microsoft.com/office/drawing/2014/main" id="{D6B49BD4-FB4C-945A-3BF6-5556BE3A5884}"/>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18" name="Text Placeholder 9">
            <a:extLst>
              <a:ext uri="{FF2B5EF4-FFF2-40B4-BE49-F238E27FC236}">
                <a16:creationId xmlns:a16="http://schemas.microsoft.com/office/drawing/2014/main" id="{DB0B9DAF-4055-427C-BA9A-F9FEEC716659}"/>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6 Avenir Pro 16pt</a:t>
            </a:r>
            <a:endParaRPr lang="en-GB"/>
          </a:p>
        </p:txBody>
      </p:sp>
      <p:sp>
        <p:nvSpPr>
          <p:cNvPr id="19" name="Text Placeholder 12">
            <a:extLst>
              <a:ext uri="{FF2B5EF4-FFF2-40B4-BE49-F238E27FC236}">
                <a16:creationId xmlns:a16="http://schemas.microsoft.com/office/drawing/2014/main" id="{70F189EA-FAF1-C6C0-ABC6-612C2429F9DC}"/>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0" name="Text Placeholder 9">
            <a:extLst>
              <a:ext uri="{FF2B5EF4-FFF2-40B4-BE49-F238E27FC236}">
                <a16:creationId xmlns:a16="http://schemas.microsoft.com/office/drawing/2014/main" id="{1EA17E92-77BD-2660-1A92-015C5AC74FFA}"/>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7 Avenir Pro 16pt</a:t>
            </a:r>
            <a:endParaRPr lang="en-GB"/>
          </a:p>
        </p:txBody>
      </p:sp>
      <p:sp>
        <p:nvSpPr>
          <p:cNvPr id="21" name="Text Placeholder 12">
            <a:extLst>
              <a:ext uri="{FF2B5EF4-FFF2-40B4-BE49-F238E27FC236}">
                <a16:creationId xmlns:a16="http://schemas.microsoft.com/office/drawing/2014/main" id="{AC1C5F36-D24C-AD20-707D-F2ABF9DC9024}"/>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2" name="Text Placeholder 9">
            <a:extLst>
              <a:ext uri="{FF2B5EF4-FFF2-40B4-BE49-F238E27FC236}">
                <a16:creationId xmlns:a16="http://schemas.microsoft.com/office/drawing/2014/main" id="{E97F85AC-D9A9-B403-3E8B-0345C43DA801}"/>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8  Avenir Pro 16pt</a:t>
            </a:r>
            <a:endParaRPr lang="en-GB"/>
          </a:p>
        </p:txBody>
      </p:sp>
      <p:sp>
        <p:nvSpPr>
          <p:cNvPr id="23" name="Text Placeholder 12">
            <a:extLst>
              <a:ext uri="{FF2B5EF4-FFF2-40B4-BE49-F238E27FC236}">
                <a16:creationId xmlns:a16="http://schemas.microsoft.com/office/drawing/2014/main" id="{EA8F6877-7E4F-A612-0E1C-CD9D336CC235}"/>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4" name="Text Placeholder 9">
            <a:extLst>
              <a:ext uri="{FF2B5EF4-FFF2-40B4-BE49-F238E27FC236}">
                <a16:creationId xmlns:a16="http://schemas.microsoft.com/office/drawing/2014/main" id="{42697E96-0219-044B-9462-5A15DE9F4A76}"/>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9 Avenir Pro 16pt</a:t>
            </a:r>
            <a:endParaRPr lang="en-GB"/>
          </a:p>
        </p:txBody>
      </p:sp>
      <p:sp>
        <p:nvSpPr>
          <p:cNvPr id="25" name="Text Placeholder 12">
            <a:extLst>
              <a:ext uri="{FF2B5EF4-FFF2-40B4-BE49-F238E27FC236}">
                <a16:creationId xmlns:a16="http://schemas.microsoft.com/office/drawing/2014/main" id="{EDACB4B8-ABDB-9C18-1309-C8397CDBC34D}"/>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6" name="Text Placeholder 9">
            <a:extLst>
              <a:ext uri="{FF2B5EF4-FFF2-40B4-BE49-F238E27FC236}">
                <a16:creationId xmlns:a16="http://schemas.microsoft.com/office/drawing/2014/main" id="{5BDC3638-D2E4-2CA2-B482-5F445F322F81}"/>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10 Avenir Pro 16pt</a:t>
            </a:r>
            <a:endParaRPr lang="en-GB"/>
          </a:p>
        </p:txBody>
      </p:sp>
      <p:sp>
        <p:nvSpPr>
          <p:cNvPr id="27" name="Text Placeholder 12">
            <a:extLst>
              <a:ext uri="{FF2B5EF4-FFF2-40B4-BE49-F238E27FC236}">
                <a16:creationId xmlns:a16="http://schemas.microsoft.com/office/drawing/2014/main" id="{D7276912-87AB-3D95-DBD5-BE1EC2F3CF6E}"/>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28" name="Text Placeholder 9">
            <a:extLst>
              <a:ext uri="{FF2B5EF4-FFF2-40B4-BE49-F238E27FC236}">
                <a16:creationId xmlns:a16="http://schemas.microsoft.com/office/drawing/2014/main" id="{05321EE3-008C-9A2C-C9F4-7656D161F1BB}"/>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11 Avenir Pro 16pt</a:t>
            </a:r>
            <a:endParaRPr lang="en-GB"/>
          </a:p>
        </p:txBody>
      </p:sp>
      <p:sp>
        <p:nvSpPr>
          <p:cNvPr id="29" name="Text Placeholder 12">
            <a:extLst>
              <a:ext uri="{FF2B5EF4-FFF2-40B4-BE49-F238E27FC236}">
                <a16:creationId xmlns:a16="http://schemas.microsoft.com/office/drawing/2014/main" id="{E23C8ADD-B068-2D01-D971-A7BAB0A42D06}"/>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0" name="Text Placeholder 9">
            <a:extLst>
              <a:ext uri="{FF2B5EF4-FFF2-40B4-BE49-F238E27FC236}">
                <a16:creationId xmlns:a16="http://schemas.microsoft.com/office/drawing/2014/main" id="{10E63031-72D7-BF94-8472-58823FAFFCC1}"/>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12 Avenir Pro 16pt</a:t>
            </a:r>
            <a:endParaRPr lang="en-GB"/>
          </a:p>
        </p:txBody>
      </p:sp>
      <p:sp>
        <p:nvSpPr>
          <p:cNvPr id="31" name="Text Placeholder 12">
            <a:extLst>
              <a:ext uri="{FF2B5EF4-FFF2-40B4-BE49-F238E27FC236}">
                <a16:creationId xmlns:a16="http://schemas.microsoft.com/office/drawing/2014/main" id="{2276196C-5B63-4F79-6C91-AE4AB3BE34ED}"/>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Tree>
    <p:extLst>
      <p:ext uri="{BB962C8B-B14F-4D97-AF65-F5344CB8AC3E}">
        <p14:creationId xmlns:p14="http://schemas.microsoft.com/office/powerpoint/2010/main" val="38792760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ight Image - Agenda">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4E2632-8F02-C7D9-5AF7-6BEC26E5C184}"/>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460A8DC2-35E5-122C-4093-0CB894A5D697}"/>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center icon to insert light image</a:t>
            </a:r>
          </a:p>
        </p:txBody>
      </p:sp>
      <p:sp>
        <p:nvSpPr>
          <p:cNvPr id="8" name="Text Placeholder 9">
            <a:extLst>
              <a:ext uri="{FF2B5EF4-FFF2-40B4-BE49-F238E27FC236}">
                <a16:creationId xmlns:a16="http://schemas.microsoft.com/office/drawing/2014/main" id="{29FAF35B-2ED4-D537-2CBC-679AE67EE6C1}"/>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 Avenir Pro 16pt</a:t>
            </a:r>
            <a:endParaRPr lang="en-GB"/>
          </a:p>
        </p:txBody>
      </p:sp>
      <p:sp>
        <p:nvSpPr>
          <p:cNvPr id="9" name="Text Placeholder 12">
            <a:extLst>
              <a:ext uri="{FF2B5EF4-FFF2-40B4-BE49-F238E27FC236}">
                <a16:creationId xmlns:a16="http://schemas.microsoft.com/office/drawing/2014/main" id="{23B40A7F-5AE1-5AC4-16CC-DA9E88A61485}"/>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11" name="Rectangle 10">
            <a:extLst>
              <a:ext uri="{FF2B5EF4-FFF2-40B4-BE49-F238E27FC236}">
                <a16:creationId xmlns:a16="http://schemas.microsoft.com/office/drawing/2014/main" id="{7DF3D335-952A-E773-05C6-D90DC09E72CD}"/>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Text Placeholder 9">
            <a:extLst>
              <a:ext uri="{FF2B5EF4-FFF2-40B4-BE49-F238E27FC236}">
                <a16:creationId xmlns:a16="http://schemas.microsoft.com/office/drawing/2014/main" id="{B6B5DFED-7647-0C9C-FF5A-980FF7F61F21}"/>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2  Avenir Pro 16pt</a:t>
            </a:r>
            <a:endParaRPr lang="en-GB"/>
          </a:p>
        </p:txBody>
      </p:sp>
      <p:sp>
        <p:nvSpPr>
          <p:cNvPr id="13" name="Text Placeholder 12">
            <a:extLst>
              <a:ext uri="{FF2B5EF4-FFF2-40B4-BE49-F238E27FC236}">
                <a16:creationId xmlns:a16="http://schemas.microsoft.com/office/drawing/2014/main" id="{5AEDF268-A16E-392A-A38C-932CA3DA19C8}"/>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99EC5CF4-0A45-7231-2C85-32BB9F0453B7}"/>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3 Avenir Pro 16pt</a:t>
            </a:r>
            <a:endParaRPr lang="en-GB"/>
          </a:p>
        </p:txBody>
      </p:sp>
      <p:sp>
        <p:nvSpPr>
          <p:cNvPr id="15" name="Text Placeholder 12">
            <a:extLst>
              <a:ext uri="{FF2B5EF4-FFF2-40B4-BE49-F238E27FC236}">
                <a16:creationId xmlns:a16="http://schemas.microsoft.com/office/drawing/2014/main" id="{B174E7E9-2FE4-7461-5B13-B5FC955FFAEC}"/>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43D53C35-7B0A-5827-3E29-6CEC9AA2DD9E}"/>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4 Avenir Pro 16pt</a:t>
            </a:r>
            <a:endParaRPr lang="en-GB"/>
          </a:p>
        </p:txBody>
      </p:sp>
      <p:sp>
        <p:nvSpPr>
          <p:cNvPr id="17" name="Text Placeholder 12">
            <a:extLst>
              <a:ext uri="{FF2B5EF4-FFF2-40B4-BE49-F238E27FC236}">
                <a16:creationId xmlns:a16="http://schemas.microsoft.com/office/drawing/2014/main" id="{AE819C7B-BB25-3FA5-219F-C6E56BFB07C2}"/>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8" name="Text Placeholder 9">
            <a:extLst>
              <a:ext uri="{FF2B5EF4-FFF2-40B4-BE49-F238E27FC236}">
                <a16:creationId xmlns:a16="http://schemas.microsoft.com/office/drawing/2014/main" id="{B1C6517C-6CD7-9A15-83C4-0C815BE566B3}"/>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5 Avenir Pro 16pt</a:t>
            </a:r>
            <a:endParaRPr lang="en-GB"/>
          </a:p>
        </p:txBody>
      </p:sp>
      <p:sp>
        <p:nvSpPr>
          <p:cNvPr id="19" name="Text Placeholder 12">
            <a:extLst>
              <a:ext uri="{FF2B5EF4-FFF2-40B4-BE49-F238E27FC236}">
                <a16:creationId xmlns:a16="http://schemas.microsoft.com/office/drawing/2014/main" id="{6E1C68AA-7188-8B61-B1E8-F3622A628BD9}"/>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20" name="Text Placeholder 9">
            <a:extLst>
              <a:ext uri="{FF2B5EF4-FFF2-40B4-BE49-F238E27FC236}">
                <a16:creationId xmlns:a16="http://schemas.microsoft.com/office/drawing/2014/main" id="{0B9EFD6F-156E-4DFC-7D58-F0EFA92A24AA}"/>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6 Avenir Pro 16pt</a:t>
            </a:r>
            <a:endParaRPr lang="en-GB"/>
          </a:p>
        </p:txBody>
      </p:sp>
      <p:sp>
        <p:nvSpPr>
          <p:cNvPr id="21" name="Text Placeholder 12">
            <a:extLst>
              <a:ext uri="{FF2B5EF4-FFF2-40B4-BE49-F238E27FC236}">
                <a16:creationId xmlns:a16="http://schemas.microsoft.com/office/drawing/2014/main" id="{3DBF1F67-9877-94F8-BEA4-41153A6C0769}"/>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2" name="Text Placeholder 9">
            <a:extLst>
              <a:ext uri="{FF2B5EF4-FFF2-40B4-BE49-F238E27FC236}">
                <a16:creationId xmlns:a16="http://schemas.microsoft.com/office/drawing/2014/main" id="{A54438EC-BB31-4EB7-9778-FF0A011295FE}"/>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7 Avenir Pro 16pt</a:t>
            </a:r>
            <a:endParaRPr lang="en-GB"/>
          </a:p>
        </p:txBody>
      </p:sp>
      <p:sp>
        <p:nvSpPr>
          <p:cNvPr id="23" name="Text Placeholder 12">
            <a:extLst>
              <a:ext uri="{FF2B5EF4-FFF2-40B4-BE49-F238E27FC236}">
                <a16:creationId xmlns:a16="http://schemas.microsoft.com/office/drawing/2014/main" id="{C6015995-C040-395B-8F49-FB86ACC997F3}"/>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4" name="Text Placeholder 9">
            <a:extLst>
              <a:ext uri="{FF2B5EF4-FFF2-40B4-BE49-F238E27FC236}">
                <a16:creationId xmlns:a16="http://schemas.microsoft.com/office/drawing/2014/main" id="{00942916-9629-80F6-AC6A-8ED53F51D003}"/>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8  Avenir Pro 16pt</a:t>
            </a:r>
            <a:endParaRPr lang="en-GB"/>
          </a:p>
        </p:txBody>
      </p:sp>
      <p:sp>
        <p:nvSpPr>
          <p:cNvPr id="25" name="Text Placeholder 12">
            <a:extLst>
              <a:ext uri="{FF2B5EF4-FFF2-40B4-BE49-F238E27FC236}">
                <a16:creationId xmlns:a16="http://schemas.microsoft.com/office/drawing/2014/main" id="{DC377951-7E09-434C-3CA1-FC24EC03978D}"/>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6" name="Text Placeholder 9">
            <a:extLst>
              <a:ext uri="{FF2B5EF4-FFF2-40B4-BE49-F238E27FC236}">
                <a16:creationId xmlns:a16="http://schemas.microsoft.com/office/drawing/2014/main" id="{6B0284CB-4F49-F10E-B66C-A889CD0680FC}"/>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9 Avenir Pro 16pt</a:t>
            </a:r>
            <a:endParaRPr lang="en-GB"/>
          </a:p>
        </p:txBody>
      </p:sp>
      <p:sp>
        <p:nvSpPr>
          <p:cNvPr id="27" name="Text Placeholder 12">
            <a:extLst>
              <a:ext uri="{FF2B5EF4-FFF2-40B4-BE49-F238E27FC236}">
                <a16:creationId xmlns:a16="http://schemas.microsoft.com/office/drawing/2014/main" id="{17183C7B-B72F-664B-6C57-F54186596EE5}"/>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8" name="Text Placeholder 9">
            <a:extLst>
              <a:ext uri="{FF2B5EF4-FFF2-40B4-BE49-F238E27FC236}">
                <a16:creationId xmlns:a16="http://schemas.microsoft.com/office/drawing/2014/main" id="{DCABEF20-8905-AC9B-3895-64C2CF54F44E}"/>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10 Avenir Pro 16pt</a:t>
            </a:r>
            <a:endParaRPr lang="en-GB"/>
          </a:p>
        </p:txBody>
      </p:sp>
      <p:sp>
        <p:nvSpPr>
          <p:cNvPr id="29" name="Text Placeholder 12">
            <a:extLst>
              <a:ext uri="{FF2B5EF4-FFF2-40B4-BE49-F238E27FC236}">
                <a16:creationId xmlns:a16="http://schemas.microsoft.com/office/drawing/2014/main" id="{19F03FD3-2CA8-B8D3-C2B1-63B6952D3CC6}"/>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30" name="Text Placeholder 9">
            <a:extLst>
              <a:ext uri="{FF2B5EF4-FFF2-40B4-BE49-F238E27FC236}">
                <a16:creationId xmlns:a16="http://schemas.microsoft.com/office/drawing/2014/main" id="{CFAC3BA0-1BFE-BD36-97E8-7B9AFC97C5AB}"/>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11 Avenir Pro 16pt</a:t>
            </a:r>
            <a:endParaRPr lang="en-GB"/>
          </a:p>
        </p:txBody>
      </p:sp>
      <p:sp>
        <p:nvSpPr>
          <p:cNvPr id="31" name="Text Placeholder 12">
            <a:extLst>
              <a:ext uri="{FF2B5EF4-FFF2-40B4-BE49-F238E27FC236}">
                <a16:creationId xmlns:a16="http://schemas.microsoft.com/office/drawing/2014/main" id="{517A058D-52DC-2B72-8F49-AFA7235EFFA5}"/>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2" name="Text Placeholder 9">
            <a:extLst>
              <a:ext uri="{FF2B5EF4-FFF2-40B4-BE49-F238E27FC236}">
                <a16:creationId xmlns:a16="http://schemas.microsoft.com/office/drawing/2014/main" id="{565CFB2E-2B49-CF4D-BA50-38DAE20F71C0}"/>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12 Avenir Pro 16pt</a:t>
            </a:r>
            <a:endParaRPr lang="en-GB"/>
          </a:p>
        </p:txBody>
      </p:sp>
      <p:sp>
        <p:nvSpPr>
          <p:cNvPr id="33" name="Text Placeholder 12">
            <a:extLst>
              <a:ext uri="{FF2B5EF4-FFF2-40B4-BE49-F238E27FC236}">
                <a16:creationId xmlns:a16="http://schemas.microsoft.com/office/drawing/2014/main" id="{0D017032-F096-B22C-C6FA-B16A61A5A04B}"/>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4C11C650-3EE9-B1D4-9C29-2E854BF6BDB3}"/>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Tree>
    <p:extLst>
      <p:ext uri="{BB962C8B-B14F-4D97-AF65-F5344CB8AC3E}">
        <p14:creationId xmlns:p14="http://schemas.microsoft.com/office/powerpoint/2010/main" val="32257682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rk Image - Agenda">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0A8DC2-35E5-122C-4093-0CB894A5D697}"/>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center icon to insert dark image</a:t>
            </a:r>
          </a:p>
        </p:txBody>
      </p:sp>
      <p:sp>
        <p:nvSpPr>
          <p:cNvPr id="2" name="Text Placeholder 9">
            <a:extLst>
              <a:ext uri="{FF2B5EF4-FFF2-40B4-BE49-F238E27FC236}">
                <a16:creationId xmlns:a16="http://schemas.microsoft.com/office/drawing/2014/main" id="{904DD49F-7200-BFF1-2A10-BA03C16B477D}"/>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 Avenir Pro 16pt</a:t>
            </a:r>
            <a:endParaRPr lang="en-GB"/>
          </a:p>
        </p:txBody>
      </p:sp>
      <p:sp>
        <p:nvSpPr>
          <p:cNvPr id="8" name="Text Placeholder 12">
            <a:extLst>
              <a:ext uri="{FF2B5EF4-FFF2-40B4-BE49-F238E27FC236}">
                <a16:creationId xmlns:a16="http://schemas.microsoft.com/office/drawing/2014/main" id="{24254A76-548D-ABB9-7DB9-02B84510A9FE}"/>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9" name="Rectangle 8">
            <a:extLst>
              <a:ext uri="{FF2B5EF4-FFF2-40B4-BE49-F238E27FC236}">
                <a16:creationId xmlns:a16="http://schemas.microsoft.com/office/drawing/2014/main" id="{85A22E35-39E8-D8C8-8792-D2A6F234BDB2}"/>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1" name="Text Placeholder 9">
            <a:extLst>
              <a:ext uri="{FF2B5EF4-FFF2-40B4-BE49-F238E27FC236}">
                <a16:creationId xmlns:a16="http://schemas.microsoft.com/office/drawing/2014/main" id="{8700E4EA-ED53-6710-2381-295DD293E1B6}"/>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2  Avenir Pro 16pt</a:t>
            </a:r>
            <a:endParaRPr lang="en-GB"/>
          </a:p>
        </p:txBody>
      </p:sp>
      <p:sp>
        <p:nvSpPr>
          <p:cNvPr id="12" name="Text Placeholder 12">
            <a:extLst>
              <a:ext uri="{FF2B5EF4-FFF2-40B4-BE49-F238E27FC236}">
                <a16:creationId xmlns:a16="http://schemas.microsoft.com/office/drawing/2014/main" id="{920ABA3B-52CD-F2D5-2E66-010C70068C27}"/>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3" name="Text Placeholder 9">
            <a:extLst>
              <a:ext uri="{FF2B5EF4-FFF2-40B4-BE49-F238E27FC236}">
                <a16:creationId xmlns:a16="http://schemas.microsoft.com/office/drawing/2014/main" id="{40AA1C17-5F97-8BDE-202D-2E9DF90F82C0}"/>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3 Avenir Pro 16pt</a:t>
            </a:r>
            <a:endParaRPr lang="en-GB"/>
          </a:p>
        </p:txBody>
      </p:sp>
      <p:sp>
        <p:nvSpPr>
          <p:cNvPr id="14" name="Text Placeholder 12">
            <a:extLst>
              <a:ext uri="{FF2B5EF4-FFF2-40B4-BE49-F238E27FC236}">
                <a16:creationId xmlns:a16="http://schemas.microsoft.com/office/drawing/2014/main" id="{AFE6F300-51E6-251C-C58E-2F1A1B2E0F61}"/>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5" name="Text Placeholder 9">
            <a:extLst>
              <a:ext uri="{FF2B5EF4-FFF2-40B4-BE49-F238E27FC236}">
                <a16:creationId xmlns:a16="http://schemas.microsoft.com/office/drawing/2014/main" id="{0DB1E516-D75C-258D-154F-FF5BF0059DB4}"/>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4 Avenir Pro 16pt</a:t>
            </a:r>
            <a:endParaRPr lang="en-GB"/>
          </a:p>
        </p:txBody>
      </p:sp>
      <p:sp>
        <p:nvSpPr>
          <p:cNvPr id="16" name="Text Placeholder 12">
            <a:extLst>
              <a:ext uri="{FF2B5EF4-FFF2-40B4-BE49-F238E27FC236}">
                <a16:creationId xmlns:a16="http://schemas.microsoft.com/office/drawing/2014/main" id="{A95DC8E2-952F-574D-9B03-7B60870706F6}"/>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7" name="Text Placeholder 9">
            <a:extLst>
              <a:ext uri="{FF2B5EF4-FFF2-40B4-BE49-F238E27FC236}">
                <a16:creationId xmlns:a16="http://schemas.microsoft.com/office/drawing/2014/main" id="{BA242158-90C6-8EDC-88DD-5C85A923BFA3}"/>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5 Avenir Pro 16pt</a:t>
            </a:r>
            <a:endParaRPr lang="en-GB"/>
          </a:p>
        </p:txBody>
      </p:sp>
      <p:sp>
        <p:nvSpPr>
          <p:cNvPr id="18" name="Text Placeholder 12">
            <a:extLst>
              <a:ext uri="{FF2B5EF4-FFF2-40B4-BE49-F238E27FC236}">
                <a16:creationId xmlns:a16="http://schemas.microsoft.com/office/drawing/2014/main" id="{6B2717EA-181E-5681-4CFD-B938554C56EA}"/>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19" name="Text Placeholder 9">
            <a:extLst>
              <a:ext uri="{FF2B5EF4-FFF2-40B4-BE49-F238E27FC236}">
                <a16:creationId xmlns:a16="http://schemas.microsoft.com/office/drawing/2014/main" id="{BBB43BEB-F2E3-4729-E3C4-033B9D038770}"/>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6 Avenir Pro 16pt</a:t>
            </a:r>
            <a:endParaRPr lang="en-GB"/>
          </a:p>
        </p:txBody>
      </p:sp>
      <p:sp>
        <p:nvSpPr>
          <p:cNvPr id="20" name="Text Placeholder 12">
            <a:extLst>
              <a:ext uri="{FF2B5EF4-FFF2-40B4-BE49-F238E27FC236}">
                <a16:creationId xmlns:a16="http://schemas.microsoft.com/office/drawing/2014/main" id="{DBA53FB6-1E59-A28B-7E3C-6372413C180F}"/>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1" name="Text Placeholder 9">
            <a:extLst>
              <a:ext uri="{FF2B5EF4-FFF2-40B4-BE49-F238E27FC236}">
                <a16:creationId xmlns:a16="http://schemas.microsoft.com/office/drawing/2014/main" id="{F13B60C7-A30D-3E17-E546-058B3168FBCE}"/>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7 Avenir Pro 16pt</a:t>
            </a:r>
            <a:endParaRPr lang="en-GB"/>
          </a:p>
        </p:txBody>
      </p:sp>
      <p:sp>
        <p:nvSpPr>
          <p:cNvPr id="22" name="Text Placeholder 12">
            <a:extLst>
              <a:ext uri="{FF2B5EF4-FFF2-40B4-BE49-F238E27FC236}">
                <a16:creationId xmlns:a16="http://schemas.microsoft.com/office/drawing/2014/main" id="{7F5E6EBC-119E-E644-4C5C-BFD61EBE17EA}"/>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3" name="Text Placeholder 9">
            <a:extLst>
              <a:ext uri="{FF2B5EF4-FFF2-40B4-BE49-F238E27FC236}">
                <a16:creationId xmlns:a16="http://schemas.microsoft.com/office/drawing/2014/main" id="{401DECB5-DEB3-E4A4-2232-6F1F2D88A5D8}"/>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8  Avenir Pro 16pt</a:t>
            </a:r>
            <a:endParaRPr lang="en-GB"/>
          </a:p>
        </p:txBody>
      </p:sp>
      <p:sp>
        <p:nvSpPr>
          <p:cNvPr id="24" name="Text Placeholder 12">
            <a:extLst>
              <a:ext uri="{FF2B5EF4-FFF2-40B4-BE49-F238E27FC236}">
                <a16:creationId xmlns:a16="http://schemas.microsoft.com/office/drawing/2014/main" id="{21D9D621-C176-8343-F645-AF4D83E2BD81}"/>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5" name="Text Placeholder 9">
            <a:extLst>
              <a:ext uri="{FF2B5EF4-FFF2-40B4-BE49-F238E27FC236}">
                <a16:creationId xmlns:a16="http://schemas.microsoft.com/office/drawing/2014/main" id="{ECA4A4FD-0ACA-7F48-6D43-334EFA97791E}"/>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9 Avenir Pro 16pt</a:t>
            </a:r>
            <a:endParaRPr lang="en-GB"/>
          </a:p>
        </p:txBody>
      </p:sp>
      <p:sp>
        <p:nvSpPr>
          <p:cNvPr id="26" name="Text Placeholder 12">
            <a:extLst>
              <a:ext uri="{FF2B5EF4-FFF2-40B4-BE49-F238E27FC236}">
                <a16:creationId xmlns:a16="http://schemas.microsoft.com/office/drawing/2014/main" id="{792AC346-C547-570D-541F-0B294A0CA5E5}"/>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7" name="Text Placeholder 9">
            <a:extLst>
              <a:ext uri="{FF2B5EF4-FFF2-40B4-BE49-F238E27FC236}">
                <a16:creationId xmlns:a16="http://schemas.microsoft.com/office/drawing/2014/main" id="{CEAF6484-F23D-EA59-D6CA-33BDB4596246}"/>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10 Avenir Pro 16pt</a:t>
            </a:r>
            <a:endParaRPr lang="en-GB"/>
          </a:p>
        </p:txBody>
      </p:sp>
      <p:sp>
        <p:nvSpPr>
          <p:cNvPr id="28" name="Text Placeholder 12">
            <a:extLst>
              <a:ext uri="{FF2B5EF4-FFF2-40B4-BE49-F238E27FC236}">
                <a16:creationId xmlns:a16="http://schemas.microsoft.com/office/drawing/2014/main" id="{E3B155F2-F419-B7F4-3EDD-3A7DCFEE0A28}"/>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29" name="Text Placeholder 9">
            <a:extLst>
              <a:ext uri="{FF2B5EF4-FFF2-40B4-BE49-F238E27FC236}">
                <a16:creationId xmlns:a16="http://schemas.microsoft.com/office/drawing/2014/main" id="{1B5A2B92-6A29-5F58-5968-E6C55AB80B0A}"/>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11 Avenir Pro 16pt</a:t>
            </a:r>
            <a:endParaRPr lang="en-GB"/>
          </a:p>
        </p:txBody>
      </p:sp>
      <p:sp>
        <p:nvSpPr>
          <p:cNvPr id="30" name="Text Placeholder 12">
            <a:extLst>
              <a:ext uri="{FF2B5EF4-FFF2-40B4-BE49-F238E27FC236}">
                <a16:creationId xmlns:a16="http://schemas.microsoft.com/office/drawing/2014/main" id="{DC3F1F9D-9AA0-ADE6-C61A-CFA5751C4948}"/>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1" name="Text Placeholder 9">
            <a:extLst>
              <a:ext uri="{FF2B5EF4-FFF2-40B4-BE49-F238E27FC236}">
                <a16:creationId xmlns:a16="http://schemas.microsoft.com/office/drawing/2014/main" id="{80FCEB47-247B-36B3-395E-CE025CC66F13}"/>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b="0" i="0">
                <a:solidFill>
                  <a:schemeClr val="accent1"/>
                </a:solidFill>
                <a:latin typeface="AvenirNext LT Pro Regular" panose="020B0504020202020204" pitchFamily="34" charset="77"/>
              </a:defRPr>
            </a:lvl1pPr>
          </a:lstStyle>
          <a:p>
            <a:pPr lvl="0"/>
            <a:r>
              <a:rPr lang="en-US"/>
              <a:t>Section 12 Avenir Pro 16pt</a:t>
            </a:r>
            <a:endParaRPr lang="en-GB"/>
          </a:p>
        </p:txBody>
      </p:sp>
      <p:sp>
        <p:nvSpPr>
          <p:cNvPr id="32" name="Text Placeholder 12">
            <a:extLst>
              <a:ext uri="{FF2B5EF4-FFF2-40B4-BE49-F238E27FC236}">
                <a16:creationId xmlns:a16="http://schemas.microsoft.com/office/drawing/2014/main" id="{5D5E22BF-D9C7-B107-2988-3AB9C9141CDC}"/>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F5901797-6CF8-474D-5966-88001DA92D47}"/>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b="0" i="0" spc="0" baseline="0">
                <a:solidFill>
                  <a:schemeClr val="accent3"/>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Tree>
    <p:extLst>
      <p:ext uri="{BB962C8B-B14F-4D97-AF65-F5344CB8AC3E}">
        <p14:creationId xmlns:p14="http://schemas.microsoft.com/office/powerpoint/2010/main" val="15153428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534059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45B5A2C8-67E4-384B-2E57-D41D53E41A9F}"/>
              </a:ext>
            </a:extLst>
          </p:cNvPr>
          <p:cNvSpPr>
            <a:spLocks noGrp="1"/>
          </p:cNvSpPr>
          <p:nvPr>
            <p:ph type="body" sz="quarter" idx="15"/>
          </p:nvPr>
        </p:nvSpPr>
        <p:spPr>
          <a:xfrm>
            <a:off x="6167438"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460908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CF79B565-DB41-54E3-E8CF-A38FFA9BA18A}"/>
              </a:ext>
            </a:extLst>
          </p:cNvPr>
          <p:cNvSpPr>
            <a:spLocks noGrp="1"/>
          </p:cNvSpPr>
          <p:nvPr>
            <p:ph type="body" sz="quarter" idx="16"/>
          </p:nvPr>
        </p:nvSpPr>
        <p:spPr>
          <a:xfrm>
            <a:off x="4295151"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7" name="Text Placeholder 12">
            <a:extLst>
              <a:ext uri="{FF2B5EF4-FFF2-40B4-BE49-F238E27FC236}">
                <a16:creationId xmlns:a16="http://schemas.microsoft.com/office/drawing/2014/main" id="{6859DFB9-0FCD-A2DA-D7CC-B515A2628778}"/>
              </a:ext>
            </a:extLst>
          </p:cNvPr>
          <p:cNvSpPr>
            <a:spLocks noGrp="1"/>
          </p:cNvSpPr>
          <p:nvPr>
            <p:ph type="body" sz="quarter" idx="17"/>
          </p:nvPr>
        </p:nvSpPr>
        <p:spPr>
          <a:xfrm>
            <a:off x="8039438"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96757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2714209"/>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295775" y="2714209"/>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6" name="Text Placeholder 12">
            <a:extLst>
              <a:ext uri="{FF2B5EF4-FFF2-40B4-BE49-F238E27FC236}">
                <a16:creationId xmlns:a16="http://schemas.microsoft.com/office/drawing/2014/main" id="{1EF9E0E2-8309-0399-0C77-0B68A918E11E}"/>
              </a:ext>
            </a:extLst>
          </p:cNvPr>
          <p:cNvSpPr>
            <a:spLocks noGrp="1"/>
          </p:cNvSpPr>
          <p:nvPr>
            <p:ph type="body" sz="quarter" idx="16"/>
          </p:nvPr>
        </p:nvSpPr>
        <p:spPr>
          <a:xfrm>
            <a:off x="8040688" y="2714209"/>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5" name="Picture Placeholder 15">
            <a:extLst>
              <a:ext uri="{FF2B5EF4-FFF2-40B4-BE49-F238E27FC236}">
                <a16:creationId xmlns:a16="http://schemas.microsoft.com/office/drawing/2014/main" id="{CF8728D3-981A-EB49-C69E-EF522D4902BC}"/>
              </a:ext>
            </a:extLst>
          </p:cNvPr>
          <p:cNvSpPr>
            <a:spLocks noGrp="1"/>
          </p:cNvSpPr>
          <p:nvPr>
            <p:ph type="pic" sz="quarter" idx="23" hasCustomPrompt="1"/>
          </p:nvPr>
        </p:nvSpPr>
        <p:spPr>
          <a:xfrm>
            <a:off x="550863" y="1815305"/>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a:t>icon</a:t>
            </a:r>
          </a:p>
        </p:txBody>
      </p:sp>
      <p:sp>
        <p:nvSpPr>
          <p:cNvPr id="16" name="Picture Placeholder 15">
            <a:extLst>
              <a:ext uri="{FF2B5EF4-FFF2-40B4-BE49-F238E27FC236}">
                <a16:creationId xmlns:a16="http://schemas.microsoft.com/office/drawing/2014/main" id="{BBE6A814-2537-6045-0FBD-C8F2204C95ED}"/>
              </a:ext>
            </a:extLst>
          </p:cNvPr>
          <p:cNvSpPr>
            <a:spLocks noGrp="1"/>
          </p:cNvSpPr>
          <p:nvPr>
            <p:ph type="pic" sz="quarter" idx="24" hasCustomPrompt="1"/>
          </p:nvPr>
        </p:nvSpPr>
        <p:spPr>
          <a:xfrm>
            <a:off x="4295776" y="1815305"/>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a:t>icon</a:t>
            </a:r>
          </a:p>
        </p:txBody>
      </p:sp>
      <p:sp>
        <p:nvSpPr>
          <p:cNvPr id="17" name="Picture Placeholder 15">
            <a:extLst>
              <a:ext uri="{FF2B5EF4-FFF2-40B4-BE49-F238E27FC236}">
                <a16:creationId xmlns:a16="http://schemas.microsoft.com/office/drawing/2014/main" id="{BC2AAACA-6016-AC70-03D0-56B026D5A52C}"/>
              </a:ext>
            </a:extLst>
          </p:cNvPr>
          <p:cNvSpPr>
            <a:spLocks noGrp="1"/>
          </p:cNvSpPr>
          <p:nvPr>
            <p:ph type="pic" sz="quarter" idx="25" hasCustomPrompt="1"/>
          </p:nvPr>
        </p:nvSpPr>
        <p:spPr>
          <a:xfrm>
            <a:off x="8040687" y="1815305"/>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a:t>icon</a:t>
            </a:r>
          </a:p>
        </p:txBody>
      </p:sp>
      <p:sp>
        <p:nvSpPr>
          <p:cNvPr id="18" name="Picture Placeholder 15">
            <a:extLst>
              <a:ext uri="{FF2B5EF4-FFF2-40B4-BE49-F238E27FC236}">
                <a16:creationId xmlns:a16="http://schemas.microsoft.com/office/drawing/2014/main" id="{FBDFD7A6-615C-DED2-47F9-F2F6DD4A926A}"/>
              </a:ext>
            </a:extLst>
          </p:cNvPr>
          <p:cNvSpPr>
            <a:spLocks noGrp="1"/>
          </p:cNvSpPr>
          <p:nvPr>
            <p:ph type="pic" sz="quarter" idx="26" hasCustomPrompt="1"/>
          </p:nvPr>
        </p:nvSpPr>
        <p:spPr>
          <a:xfrm>
            <a:off x="550863" y="3975101"/>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a:t>icon</a:t>
            </a:r>
          </a:p>
        </p:txBody>
      </p:sp>
      <p:sp>
        <p:nvSpPr>
          <p:cNvPr id="19" name="Picture Placeholder 15">
            <a:extLst>
              <a:ext uri="{FF2B5EF4-FFF2-40B4-BE49-F238E27FC236}">
                <a16:creationId xmlns:a16="http://schemas.microsoft.com/office/drawing/2014/main" id="{94728C11-8074-D1BE-B9D0-CB027FAF714D}"/>
              </a:ext>
            </a:extLst>
          </p:cNvPr>
          <p:cNvSpPr>
            <a:spLocks noGrp="1"/>
          </p:cNvSpPr>
          <p:nvPr>
            <p:ph type="pic" sz="quarter" idx="27" hasCustomPrompt="1"/>
          </p:nvPr>
        </p:nvSpPr>
        <p:spPr>
          <a:xfrm>
            <a:off x="4295776" y="3975101"/>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a:t>icon</a:t>
            </a:r>
          </a:p>
        </p:txBody>
      </p:sp>
      <p:sp>
        <p:nvSpPr>
          <p:cNvPr id="20" name="Picture Placeholder 15">
            <a:extLst>
              <a:ext uri="{FF2B5EF4-FFF2-40B4-BE49-F238E27FC236}">
                <a16:creationId xmlns:a16="http://schemas.microsoft.com/office/drawing/2014/main" id="{F0912BBD-4F8D-1C4E-BAB2-26D3F44FC076}"/>
              </a:ext>
            </a:extLst>
          </p:cNvPr>
          <p:cNvSpPr>
            <a:spLocks noGrp="1"/>
          </p:cNvSpPr>
          <p:nvPr>
            <p:ph type="pic" sz="quarter" idx="28" hasCustomPrompt="1"/>
          </p:nvPr>
        </p:nvSpPr>
        <p:spPr>
          <a:xfrm>
            <a:off x="8040687" y="3975101"/>
            <a:ext cx="360362" cy="360362"/>
          </a:xfrm>
          <a:noFill/>
          <a:ln>
            <a:noFill/>
          </a:ln>
        </p:spPr>
        <p:txBody>
          <a:bodyPr anchor="ctr" anchorCtr="0"/>
          <a:lstStyle>
            <a:lvl1pPr marL="0" indent="0" algn="ctr">
              <a:buNone/>
              <a:defRPr sz="1050" b="0" i="0">
                <a:solidFill>
                  <a:schemeClr val="accent1"/>
                </a:solidFill>
                <a:latin typeface="AvenirNext LT Pro Regular" panose="020B0504020202020204" pitchFamily="34" charset="77"/>
              </a:defRPr>
            </a:lvl1pPr>
          </a:lstStyle>
          <a:p>
            <a:pPr lvl="0"/>
            <a:r>
              <a:rPr lang="en-GB" err="1"/>
              <a:t>inon</a:t>
            </a:r>
            <a:endParaRPr lang="en-GB"/>
          </a:p>
        </p:txBody>
      </p:sp>
      <p:sp>
        <p:nvSpPr>
          <p:cNvPr id="21" name="Text Placeholder 12">
            <a:extLst>
              <a:ext uri="{FF2B5EF4-FFF2-40B4-BE49-F238E27FC236}">
                <a16:creationId xmlns:a16="http://schemas.microsoft.com/office/drawing/2014/main" id="{6E66683B-A6F4-4DD1-EA6F-AEA3CEEEC327}"/>
              </a:ext>
            </a:extLst>
          </p:cNvPr>
          <p:cNvSpPr>
            <a:spLocks noGrp="1"/>
          </p:cNvSpPr>
          <p:nvPr>
            <p:ph type="body" sz="quarter" idx="29"/>
          </p:nvPr>
        </p:nvSpPr>
        <p:spPr>
          <a:xfrm>
            <a:off x="550864" y="4880014"/>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22" name="Text Placeholder 12">
            <a:extLst>
              <a:ext uri="{FF2B5EF4-FFF2-40B4-BE49-F238E27FC236}">
                <a16:creationId xmlns:a16="http://schemas.microsoft.com/office/drawing/2014/main" id="{3B144B33-D084-060F-5581-DDBE883820CD}"/>
              </a:ext>
            </a:extLst>
          </p:cNvPr>
          <p:cNvSpPr>
            <a:spLocks noGrp="1"/>
          </p:cNvSpPr>
          <p:nvPr>
            <p:ph type="body" sz="quarter" idx="30"/>
          </p:nvPr>
        </p:nvSpPr>
        <p:spPr>
          <a:xfrm>
            <a:off x="4295775" y="4880014"/>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23" name="Text Placeholder 12">
            <a:extLst>
              <a:ext uri="{FF2B5EF4-FFF2-40B4-BE49-F238E27FC236}">
                <a16:creationId xmlns:a16="http://schemas.microsoft.com/office/drawing/2014/main" id="{15877E3B-9D42-A4A3-2645-70BEEDB8BA8C}"/>
              </a:ext>
            </a:extLst>
          </p:cNvPr>
          <p:cNvSpPr>
            <a:spLocks noGrp="1"/>
          </p:cNvSpPr>
          <p:nvPr>
            <p:ph type="body" sz="quarter" idx="31"/>
          </p:nvPr>
        </p:nvSpPr>
        <p:spPr>
          <a:xfrm>
            <a:off x="8040688" y="4880014"/>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EBB16481-08E1-935B-439F-998CF3FB6A15}"/>
              </a:ext>
            </a:extLst>
          </p:cNvPr>
          <p:cNvSpPr>
            <a:spLocks noGrp="1"/>
          </p:cNvSpPr>
          <p:nvPr>
            <p:ph type="body" sz="quarter" idx="33" hasCustomPrompt="1"/>
          </p:nvPr>
        </p:nvSpPr>
        <p:spPr>
          <a:xfrm>
            <a:off x="550861" y="2354266"/>
            <a:ext cx="3203999"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8" name="Text Placeholder 12">
            <a:extLst>
              <a:ext uri="{FF2B5EF4-FFF2-40B4-BE49-F238E27FC236}">
                <a16:creationId xmlns:a16="http://schemas.microsoft.com/office/drawing/2014/main" id="{FD7AA914-9207-8E22-11B4-51AFEC090828}"/>
              </a:ext>
            </a:extLst>
          </p:cNvPr>
          <p:cNvSpPr>
            <a:spLocks noGrp="1"/>
          </p:cNvSpPr>
          <p:nvPr>
            <p:ph type="body" sz="quarter" idx="39" hasCustomPrompt="1"/>
          </p:nvPr>
        </p:nvSpPr>
        <p:spPr>
          <a:xfrm>
            <a:off x="4294188" y="2354266"/>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9" name="Text Placeholder 12">
            <a:extLst>
              <a:ext uri="{FF2B5EF4-FFF2-40B4-BE49-F238E27FC236}">
                <a16:creationId xmlns:a16="http://schemas.microsoft.com/office/drawing/2014/main" id="{4C9F7CB6-EC15-D23D-BC60-F13920456B9B}"/>
              </a:ext>
            </a:extLst>
          </p:cNvPr>
          <p:cNvSpPr>
            <a:spLocks noGrp="1"/>
          </p:cNvSpPr>
          <p:nvPr>
            <p:ph type="body" sz="quarter" idx="41" hasCustomPrompt="1"/>
          </p:nvPr>
        </p:nvSpPr>
        <p:spPr>
          <a:xfrm>
            <a:off x="8039099" y="2354266"/>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11" name="Text Placeholder 12">
            <a:extLst>
              <a:ext uri="{FF2B5EF4-FFF2-40B4-BE49-F238E27FC236}">
                <a16:creationId xmlns:a16="http://schemas.microsoft.com/office/drawing/2014/main" id="{1BA75414-8C62-1067-CFA4-FA10DCACE774}"/>
              </a:ext>
            </a:extLst>
          </p:cNvPr>
          <p:cNvSpPr>
            <a:spLocks noGrp="1"/>
          </p:cNvSpPr>
          <p:nvPr>
            <p:ph type="body" sz="quarter" idx="42" hasCustomPrompt="1"/>
          </p:nvPr>
        </p:nvSpPr>
        <p:spPr>
          <a:xfrm>
            <a:off x="550861" y="4511513"/>
            <a:ext cx="3203999"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12" name="Text Placeholder 12">
            <a:extLst>
              <a:ext uri="{FF2B5EF4-FFF2-40B4-BE49-F238E27FC236}">
                <a16:creationId xmlns:a16="http://schemas.microsoft.com/office/drawing/2014/main" id="{2B924D59-6423-CEC2-5EE2-AE3E539912D1}"/>
              </a:ext>
            </a:extLst>
          </p:cNvPr>
          <p:cNvSpPr>
            <a:spLocks noGrp="1"/>
          </p:cNvSpPr>
          <p:nvPr>
            <p:ph type="body" sz="quarter" idx="43" hasCustomPrompt="1"/>
          </p:nvPr>
        </p:nvSpPr>
        <p:spPr>
          <a:xfrm>
            <a:off x="4294188" y="4511513"/>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14" name="Text Placeholder 12">
            <a:extLst>
              <a:ext uri="{FF2B5EF4-FFF2-40B4-BE49-F238E27FC236}">
                <a16:creationId xmlns:a16="http://schemas.microsoft.com/office/drawing/2014/main" id="{3D7A6482-EE6C-C6F0-BECB-03B442140B2B}"/>
              </a:ext>
            </a:extLst>
          </p:cNvPr>
          <p:cNvSpPr>
            <a:spLocks noGrp="1"/>
          </p:cNvSpPr>
          <p:nvPr>
            <p:ph type="body" sz="quarter" idx="44" hasCustomPrompt="1"/>
          </p:nvPr>
        </p:nvSpPr>
        <p:spPr>
          <a:xfrm>
            <a:off x="8039099" y="4511513"/>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8874979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2EA171D6-EAD7-2CF4-C438-37D4EBFC5887}"/>
              </a:ext>
            </a:extLst>
          </p:cNvPr>
          <p:cNvSpPr>
            <a:spLocks noGrp="1"/>
          </p:cNvSpPr>
          <p:nvPr>
            <p:ph type="pic" sz="quarter" idx="20" hasCustomPrompt="1"/>
          </p:nvPr>
        </p:nvSpPr>
        <p:spPr>
          <a:xfrm>
            <a:off x="551231" y="1815305"/>
            <a:ext cx="936257" cy="892971"/>
          </a:xfrm>
          <a:noFill/>
          <a:ln>
            <a:noFill/>
          </a:ln>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9" name="Picture Placeholder 15">
            <a:extLst>
              <a:ext uri="{FF2B5EF4-FFF2-40B4-BE49-F238E27FC236}">
                <a16:creationId xmlns:a16="http://schemas.microsoft.com/office/drawing/2014/main" id="{D4E481C3-CC11-1CFB-201D-1B269ED03B3E}"/>
              </a:ext>
            </a:extLst>
          </p:cNvPr>
          <p:cNvSpPr>
            <a:spLocks noGrp="1"/>
          </p:cNvSpPr>
          <p:nvPr>
            <p:ph type="pic" sz="quarter" idx="27" hasCustomPrompt="1"/>
          </p:nvPr>
        </p:nvSpPr>
        <p:spPr>
          <a:xfrm>
            <a:off x="4301608" y="1816649"/>
            <a:ext cx="936258" cy="892971"/>
          </a:xfrm>
          <a:noFill/>
          <a:ln>
            <a:noFill/>
          </a:ln>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darg </a:t>
            </a:r>
            <a:br>
              <a:rPr lang="en-GB"/>
            </a:br>
            <a:r>
              <a:rPr lang="en-GB"/>
              <a:t>to insert  pictogram</a:t>
            </a:r>
          </a:p>
        </p:txBody>
      </p:sp>
      <p:sp>
        <p:nvSpPr>
          <p:cNvPr id="12" name="Picture Placeholder 15">
            <a:extLst>
              <a:ext uri="{FF2B5EF4-FFF2-40B4-BE49-F238E27FC236}">
                <a16:creationId xmlns:a16="http://schemas.microsoft.com/office/drawing/2014/main" id="{410FFDC6-EDC0-0D17-EA8F-1D63862DD171}"/>
              </a:ext>
            </a:extLst>
          </p:cNvPr>
          <p:cNvSpPr>
            <a:spLocks noGrp="1"/>
          </p:cNvSpPr>
          <p:nvPr>
            <p:ph type="pic" sz="quarter" idx="29" hasCustomPrompt="1"/>
          </p:nvPr>
        </p:nvSpPr>
        <p:spPr>
          <a:xfrm>
            <a:off x="8039099" y="1816892"/>
            <a:ext cx="936257" cy="892971"/>
          </a:xfrm>
          <a:noFill/>
          <a:ln>
            <a:noFill/>
          </a:ln>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6" name="Text Placeholder 12">
            <a:extLst>
              <a:ext uri="{FF2B5EF4-FFF2-40B4-BE49-F238E27FC236}">
                <a16:creationId xmlns:a16="http://schemas.microsoft.com/office/drawing/2014/main" id="{67AA24BF-B3A5-DD0B-0D78-5383ECD9EE5A}"/>
              </a:ext>
            </a:extLst>
          </p:cNvPr>
          <p:cNvSpPr>
            <a:spLocks noGrp="1"/>
          </p:cNvSpPr>
          <p:nvPr>
            <p:ph type="body" sz="quarter" idx="32"/>
          </p:nvPr>
        </p:nvSpPr>
        <p:spPr>
          <a:xfrm>
            <a:off x="550864" y="3429000"/>
            <a:ext cx="3204000" cy="1981200"/>
          </a:xfrm>
          <a:noFill/>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Click to edit Master text styles</a:t>
            </a:r>
          </a:p>
          <a:p>
            <a:pPr lvl="1"/>
            <a:r>
              <a:rPr lang="en-US"/>
              <a:t>Second level</a:t>
            </a:r>
          </a:p>
          <a:p>
            <a:pPr lvl="2"/>
            <a:r>
              <a:rPr lang="en-US"/>
              <a:t>Third level</a:t>
            </a:r>
          </a:p>
        </p:txBody>
      </p:sp>
      <p:sp>
        <p:nvSpPr>
          <p:cNvPr id="27" name="Text Placeholder 12">
            <a:extLst>
              <a:ext uri="{FF2B5EF4-FFF2-40B4-BE49-F238E27FC236}">
                <a16:creationId xmlns:a16="http://schemas.microsoft.com/office/drawing/2014/main" id="{464A1211-D215-C620-96FA-3D66903DC37D}"/>
              </a:ext>
            </a:extLst>
          </p:cNvPr>
          <p:cNvSpPr>
            <a:spLocks noGrp="1"/>
          </p:cNvSpPr>
          <p:nvPr>
            <p:ph type="body" sz="quarter" idx="15"/>
          </p:nvPr>
        </p:nvSpPr>
        <p:spPr>
          <a:xfrm>
            <a:off x="4295775" y="3429000"/>
            <a:ext cx="3204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8" name="Text Placeholder 12">
            <a:extLst>
              <a:ext uri="{FF2B5EF4-FFF2-40B4-BE49-F238E27FC236}">
                <a16:creationId xmlns:a16="http://schemas.microsoft.com/office/drawing/2014/main" id="{F41D264A-B19D-8A77-DA15-A85BB03AA289}"/>
              </a:ext>
            </a:extLst>
          </p:cNvPr>
          <p:cNvSpPr>
            <a:spLocks noGrp="1"/>
          </p:cNvSpPr>
          <p:nvPr>
            <p:ph type="body" sz="quarter" idx="16"/>
          </p:nvPr>
        </p:nvSpPr>
        <p:spPr>
          <a:xfrm>
            <a:off x="8040688" y="3429000"/>
            <a:ext cx="3204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8D88CA9E-AAA3-F90B-4017-BA2199A957EC}"/>
              </a:ext>
            </a:extLst>
          </p:cNvPr>
          <p:cNvSpPr>
            <a:spLocks noGrp="1"/>
          </p:cNvSpPr>
          <p:nvPr>
            <p:ph type="body" sz="quarter" idx="33" hasCustomPrompt="1"/>
          </p:nvPr>
        </p:nvSpPr>
        <p:spPr>
          <a:xfrm>
            <a:off x="550861" y="3068638"/>
            <a:ext cx="3203999"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E1592742-5192-2442-D2D1-C93A811139F1}"/>
              </a:ext>
            </a:extLst>
          </p:cNvPr>
          <p:cNvSpPr>
            <a:spLocks noGrp="1"/>
          </p:cNvSpPr>
          <p:nvPr>
            <p:ph type="body" sz="quarter" idx="39" hasCustomPrompt="1"/>
          </p:nvPr>
        </p:nvSpPr>
        <p:spPr>
          <a:xfrm>
            <a:off x="4294188" y="3068638"/>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8" name="Text Placeholder 12">
            <a:extLst>
              <a:ext uri="{FF2B5EF4-FFF2-40B4-BE49-F238E27FC236}">
                <a16:creationId xmlns:a16="http://schemas.microsoft.com/office/drawing/2014/main" id="{9F750E87-C1CF-4852-E1FB-CCD23D7D194D}"/>
              </a:ext>
            </a:extLst>
          </p:cNvPr>
          <p:cNvSpPr>
            <a:spLocks noGrp="1"/>
          </p:cNvSpPr>
          <p:nvPr>
            <p:ph type="body" sz="quarter" idx="41" hasCustomPrompt="1"/>
          </p:nvPr>
        </p:nvSpPr>
        <p:spPr>
          <a:xfrm>
            <a:off x="8039099" y="3068638"/>
            <a:ext cx="3205586"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33623277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8" name="Picture Placeholder 15">
            <a:extLst>
              <a:ext uri="{FF2B5EF4-FFF2-40B4-BE49-F238E27FC236}">
                <a16:creationId xmlns:a16="http://schemas.microsoft.com/office/drawing/2014/main" id="{EE3320D6-3CB1-7A47-2BFC-A4E7CD41E662}"/>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4" name="Picture Placeholder 15">
            <a:extLst>
              <a:ext uri="{FF2B5EF4-FFF2-40B4-BE49-F238E27FC236}">
                <a16:creationId xmlns:a16="http://schemas.microsoft.com/office/drawing/2014/main" id="{F7147628-F7A2-5521-0AE1-2410D1FA1E9B}"/>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6" name="Picture Placeholder 15">
            <a:extLst>
              <a:ext uri="{FF2B5EF4-FFF2-40B4-BE49-F238E27FC236}">
                <a16:creationId xmlns:a16="http://schemas.microsoft.com/office/drawing/2014/main" id="{783ED533-7007-5D08-AFDD-C0ED064FE79F}"/>
              </a:ext>
            </a:extLst>
          </p:cNvPr>
          <p:cNvSpPr>
            <a:spLocks noGrp="1"/>
          </p:cNvSpPr>
          <p:nvPr>
            <p:ph type="pic" sz="quarter" idx="33" hasCustomPrompt="1"/>
          </p:nvPr>
        </p:nvSpPr>
        <p:spPr>
          <a:xfrm>
            <a:off x="8976091" y="1815304"/>
            <a:ext cx="936257" cy="892971"/>
          </a:xfrm>
          <a:noFill/>
        </p:spPr>
        <p:txBody>
          <a:bodyPr anchor="ctr" anchorCtr="0"/>
          <a:lstStyle>
            <a:lvl1pPr marL="0" indent="0" algn="ctr">
              <a:spcBef>
                <a:spcPts val="0"/>
              </a:spcBef>
              <a:buNone/>
              <a:defRPr sz="1050" b="0" i="0">
                <a:solidFill>
                  <a:schemeClr val="accent1"/>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4" y="3429000"/>
            <a:ext cx="2268000" cy="1981200"/>
          </a:xfrm>
          <a:noFill/>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3359151"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6167438"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1" name="Text Placeholder 12">
            <a:extLst>
              <a:ext uri="{FF2B5EF4-FFF2-40B4-BE49-F238E27FC236}">
                <a16:creationId xmlns:a16="http://schemas.microsoft.com/office/drawing/2014/main" id="{15362B43-1343-95D7-3182-D159AA5259CA}"/>
              </a:ext>
            </a:extLst>
          </p:cNvPr>
          <p:cNvSpPr>
            <a:spLocks noGrp="1"/>
          </p:cNvSpPr>
          <p:nvPr>
            <p:ph type="body" sz="quarter" idx="38"/>
          </p:nvPr>
        </p:nvSpPr>
        <p:spPr>
          <a:xfrm>
            <a:off x="8975724"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DDF58CD2-CE69-99DF-0DD7-54B19DAF37C0}"/>
              </a:ext>
            </a:extLst>
          </p:cNvPr>
          <p:cNvSpPr>
            <a:spLocks noGrp="1"/>
          </p:cNvSpPr>
          <p:nvPr>
            <p:ph type="body" sz="quarter" idx="16" hasCustomPrompt="1"/>
          </p:nvPr>
        </p:nvSpPr>
        <p:spPr>
          <a:xfrm>
            <a:off x="550862" y="3068638"/>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7" name="Text Placeholder 12">
            <a:extLst>
              <a:ext uri="{FF2B5EF4-FFF2-40B4-BE49-F238E27FC236}">
                <a16:creationId xmlns:a16="http://schemas.microsoft.com/office/drawing/2014/main" id="{685B5BAD-F653-34E0-BD7A-D07E667E03D9}"/>
              </a:ext>
            </a:extLst>
          </p:cNvPr>
          <p:cNvSpPr>
            <a:spLocks noGrp="1"/>
          </p:cNvSpPr>
          <p:nvPr>
            <p:ph type="body" sz="quarter" idx="39" hasCustomPrompt="1"/>
          </p:nvPr>
        </p:nvSpPr>
        <p:spPr>
          <a:xfrm>
            <a:off x="3359150" y="3068638"/>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9" name="Text Placeholder 12">
            <a:extLst>
              <a:ext uri="{FF2B5EF4-FFF2-40B4-BE49-F238E27FC236}">
                <a16:creationId xmlns:a16="http://schemas.microsoft.com/office/drawing/2014/main" id="{3AC23E49-C105-792E-89B7-2E538F46D33B}"/>
              </a:ext>
            </a:extLst>
          </p:cNvPr>
          <p:cNvSpPr>
            <a:spLocks noGrp="1"/>
          </p:cNvSpPr>
          <p:nvPr>
            <p:ph type="body" sz="quarter" idx="41" hasCustomPrompt="1"/>
          </p:nvPr>
        </p:nvSpPr>
        <p:spPr>
          <a:xfrm>
            <a:off x="6167437" y="3068638"/>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11" name="Text Placeholder 12">
            <a:extLst>
              <a:ext uri="{FF2B5EF4-FFF2-40B4-BE49-F238E27FC236}">
                <a16:creationId xmlns:a16="http://schemas.microsoft.com/office/drawing/2014/main" id="{66030319-162A-8EAC-EC05-EC48F87D6AA5}"/>
              </a:ext>
            </a:extLst>
          </p:cNvPr>
          <p:cNvSpPr>
            <a:spLocks noGrp="1"/>
          </p:cNvSpPr>
          <p:nvPr>
            <p:ph type="body" sz="quarter" idx="44" hasCustomPrompt="1"/>
          </p:nvPr>
        </p:nvSpPr>
        <p:spPr>
          <a:xfrm>
            <a:off x="8981446" y="3068638"/>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29179738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3 Colum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BDDD5A-F3EA-9324-C80F-BA48A7004202}"/>
              </a:ext>
            </a:extLst>
          </p:cNvPr>
          <p:cNvSpPr/>
          <p:nvPr userDrawn="1"/>
        </p:nvSpPr>
        <p:spPr>
          <a:xfrm rot="10800000">
            <a:off x="4295774" y="0"/>
            <a:ext cx="789622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692225"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C512CBC6-7C81-ACCD-65ED-7954BDCBDE28}"/>
              </a:ext>
            </a:extLst>
          </p:cNvPr>
          <p:cNvSpPr>
            <a:spLocks noGrp="1"/>
          </p:cNvSpPr>
          <p:nvPr>
            <p:ph type="body" sz="quarter" idx="16"/>
          </p:nvPr>
        </p:nvSpPr>
        <p:spPr>
          <a:xfrm>
            <a:off x="7195387"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5" name="Text Placeholder 12">
            <a:extLst>
              <a:ext uri="{FF2B5EF4-FFF2-40B4-BE49-F238E27FC236}">
                <a16:creationId xmlns:a16="http://schemas.microsoft.com/office/drawing/2014/main" id="{2D427C67-BD30-366F-9839-241213EFE940}"/>
              </a:ext>
            </a:extLst>
          </p:cNvPr>
          <p:cNvSpPr>
            <a:spLocks noGrp="1"/>
          </p:cNvSpPr>
          <p:nvPr>
            <p:ph type="body" sz="quarter" idx="17"/>
          </p:nvPr>
        </p:nvSpPr>
        <p:spPr>
          <a:xfrm>
            <a:off x="9698549"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6" name="Text Placeholder 12">
            <a:extLst>
              <a:ext uri="{FF2B5EF4-FFF2-40B4-BE49-F238E27FC236}">
                <a16:creationId xmlns:a16="http://schemas.microsoft.com/office/drawing/2014/main" id="{EE7A4F10-417A-F5FC-D102-ABE65026F567}"/>
              </a:ext>
            </a:extLst>
          </p:cNvPr>
          <p:cNvSpPr>
            <a:spLocks noGrp="1"/>
          </p:cNvSpPr>
          <p:nvPr>
            <p:ph type="body" sz="quarter" idx="18"/>
          </p:nvPr>
        </p:nvSpPr>
        <p:spPr>
          <a:xfrm>
            <a:off x="4692224" y="368301"/>
            <a:ext cx="6948911" cy="722524"/>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endParaRPr lang="en-GB"/>
          </a:p>
        </p:txBody>
      </p:sp>
    </p:spTree>
    <p:extLst>
      <p:ext uri="{BB962C8B-B14F-4D97-AF65-F5344CB8AC3E}">
        <p14:creationId xmlns:p14="http://schemas.microsoft.com/office/powerpoint/2010/main" val="38329553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x Columns - Mint / Citru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AA72F9-BFC0-D39E-29A5-088B334EC876}"/>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48911"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2" name="Text Placeholder 12">
            <a:extLst>
              <a:ext uri="{FF2B5EF4-FFF2-40B4-BE49-F238E27FC236}">
                <a16:creationId xmlns:a16="http://schemas.microsoft.com/office/drawing/2014/main" id="{6F01E589-B0FD-5773-FC7E-69EF88D24ECA}"/>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5DD0B1F3-2906-E57C-03AB-E26F5EBF9C94}"/>
              </a:ext>
            </a:extLst>
          </p:cNvPr>
          <p:cNvSpPr>
            <a:spLocks noGrp="1"/>
          </p:cNvSpPr>
          <p:nvPr>
            <p:ph type="body" sz="quarter" idx="17"/>
          </p:nvPr>
        </p:nvSpPr>
        <p:spPr>
          <a:xfrm>
            <a:off x="4295151"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5" name="Text Placeholder 12">
            <a:extLst>
              <a:ext uri="{FF2B5EF4-FFF2-40B4-BE49-F238E27FC236}">
                <a16:creationId xmlns:a16="http://schemas.microsoft.com/office/drawing/2014/main" id="{0380A71F-4948-4E24-888C-0570FBF8EDAF}"/>
              </a:ext>
            </a:extLst>
          </p:cNvPr>
          <p:cNvSpPr>
            <a:spLocks noGrp="1"/>
          </p:cNvSpPr>
          <p:nvPr>
            <p:ph type="body" sz="quarter" idx="18"/>
          </p:nvPr>
        </p:nvSpPr>
        <p:spPr>
          <a:xfrm>
            <a:off x="8581599" y="1808163"/>
            <a:ext cx="3204000" cy="4321175"/>
          </a:xfrm>
          <a:noFill/>
        </p:spPr>
        <p:txBody>
          <a:bodyPr vert="horz" lIns="0" tIns="0" rIns="0" bIns="0" rtlCol="0">
            <a:noAutofit/>
          </a:bodyPr>
          <a:lstStyle>
            <a:lvl1pPr>
              <a:buClr>
                <a:schemeClr val="tx1"/>
              </a:buClr>
              <a:defRPr lang="en-US">
                <a:solidFill>
                  <a:schemeClr val="tx1"/>
                </a:solidFill>
              </a:defRPr>
            </a:lvl1pPr>
            <a:lvl2pPr>
              <a:buClr>
                <a:schemeClr val="tx1"/>
              </a:buClr>
              <a:defRPr lang="en-US">
                <a:solidFill>
                  <a:schemeClr val="tx1"/>
                </a:solidFill>
              </a:defRPr>
            </a:lvl2pPr>
            <a:lvl3pPr>
              <a:buClr>
                <a:schemeClr val="tx1"/>
              </a:buClr>
              <a:defRPr lang="en-US">
                <a:solidFill>
                  <a:schemeClr val="tx1"/>
                </a:solidFill>
              </a:defRPr>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1766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1 Split - Mint / Citrus 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BB2454-B096-073B-4A7F-1C07ABDC3FE7}"/>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48911"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4" name="Text Placeholder 9">
            <a:extLst>
              <a:ext uri="{FF2B5EF4-FFF2-40B4-BE49-F238E27FC236}">
                <a16:creationId xmlns:a16="http://schemas.microsoft.com/office/drawing/2014/main" id="{D23C6334-82A7-ABBA-2854-6492F7A3E835}"/>
              </a:ext>
            </a:extLst>
          </p:cNvPr>
          <p:cNvSpPr>
            <a:spLocks noGrp="1"/>
          </p:cNvSpPr>
          <p:nvPr>
            <p:ph type="body" sz="quarter" idx="16" hasCustomPrompt="1"/>
          </p:nvPr>
        </p:nvSpPr>
        <p:spPr>
          <a:xfrm>
            <a:off x="8816023" y="1808163"/>
            <a:ext cx="2825115" cy="1697037"/>
          </a:xfrm>
          <a:prstGeom prst="rect">
            <a:avLst/>
          </a:prstGeom>
        </p:spPr>
        <p:txBody>
          <a:bodyPr lIns="0" tIns="0" rIns="0" bIns="0" anchor="b" anchorCtr="0">
            <a:noAutofit/>
          </a:bodyPr>
          <a:lstStyle>
            <a:lvl1pPr marL="0" indent="0" algn="l">
              <a:buNone/>
              <a:tabLst/>
              <a:defRPr sz="2400" b="0" i="0">
                <a:solidFill>
                  <a:schemeClr val="tx1"/>
                </a:solidFill>
                <a:latin typeface="AvenirNext LT Pro Regular" panose="020B0504020202020204" pitchFamily="34" charset="77"/>
              </a:defRPr>
            </a:lvl1pPr>
          </a:lstStyle>
          <a:p>
            <a:pPr lvl="0"/>
            <a:r>
              <a:rPr lang="en-US"/>
              <a:t>“Quote Copy Avenir Demi 24pt”.</a:t>
            </a:r>
            <a:endParaRPr lang="en-GB"/>
          </a:p>
        </p:txBody>
      </p:sp>
      <p:sp>
        <p:nvSpPr>
          <p:cNvPr id="15" name="Text Placeholder 12">
            <a:extLst>
              <a:ext uri="{FF2B5EF4-FFF2-40B4-BE49-F238E27FC236}">
                <a16:creationId xmlns:a16="http://schemas.microsoft.com/office/drawing/2014/main" id="{B3613A0B-1417-F206-9FCE-23EF8B2DEE88}"/>
              </a:ext>
            </a:extLst>
          </p:cNvPr>
          <p:cNvSpPr>
            <a:spLocks noGrp="1"/>
          </p:cNvSpPr>
          <p:nvPr>
            <p:ph type="body" sz="quarter" idx="17" hasCustomPrompt="1"/>
          </p:nvPr>
        </p:nvSpPr>
        <p:spPr>
          <a:xfrm>
            <a:off x="8816023" y="3634999"/>
            <a:ext cx="2825115" cy="252000"/>
          </a:xfrm>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Text Placeholder 12">
            <a:extLst>
              <a:ext uri="{FF2B5EF4-FFF2-40B4-BE49-F238E27FC236}">
                <a16:creationId xmlns:a16="http://schemas.microsoft.com/office/drawing/2014/main" id="{5959B016-A1E2-E00B-BEE8-469AD89CDCC4}"/>
              </a:ext>
            </a:extLst>
          </p:cNvPr>
          <p:cNvSpPr>
            <a:spLocks noGrp="1"/>
          </p:cNvSpPr>
          <p:nvPr>
            <p:ph type="body" sz="quarter" idx="27" hasCustomPrompt="1"/>
          </p:nvPr>
        </p:nvSpPr>
        <p:spPr>
          <a:xfrm>
            <a:off x="8816023" y="3892179"/>
            <a:ext cx="2825115" cy="252000"/>
          </a:xfrm>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26094612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0:50 Split - Mint / Citrus Quo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6918438-EB19-3BAF-9D32-38F41EC025E0}"/>
              </a:ext>
            </a:extLst>
          </p:cNvPr>
          <p:cNvSpPr/>
          <p:nvPr userDrawn="1"/>
        </p:nvSpPr>
        <p:spPr>
          <a:xfrm rot="10800000">
            <a:off x="6095996" y="0"/>
            <a:ext cx="6096003"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4B25FFED-8100-76FB-514F-B35A20530675}"/>
              </a:ext>
            </a:extLst>
          </p:cNvPr>
          <p:cNvSpPr>
            <a:spLocks noGrp="1"/>
          </p:cNvSpPr>
          <p:nvPr>
            <p:ph type="body" sz="quarter" idx="15" hasCustomPrompt="1"/>
          </p:nvPr>
        </p:nvSpPr>
        <p:spPr>
          <a:xfrm>
            <a:off x="7102801" y="1808163"/>
            <a:ext cx="3601712" cy="1697037"/>
          </a:xfrm>
          <a:prstGeom prst="rect">
            <a:avLst/>
          </a:prstGeom>
        </p:spPr>
        <p:txBody>
          <a:bodyPr lIns="0" tIns="0" rIns="0" bIns="0" anchor="b" anchorCtr="0">
            <a:noAutofit/>
          </a:bodyPr>
          <a:lstStyle>
            <a:lvl1pPr marL="0" indent="0" algn="l">
              <a:buNone/>
              <a:tabLst/>
              <a:defRPr sz="2400" b="0" i="0">
                <a:solidFill>
                  <a:schemeClr val="tx1"/>
                </a:solidFill>
                <a:latin typeface="AvenirNext LT Pro Regular" panose="020B0504020202020204" pitchFamily="34" charset="77"/>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4A2C9BF4-7693-988E-8CB3-04BB860D1524}"/>
              </a:ext>
            </a:extLst>
          </p:cNvPr>
          <p:cNvSpPr>
            <a:spLocks noGrp="1"/>
          </p:cNvSpPr>
          <p:nvPr>
            <p:ph type="body" sz="quarter" idx="16" hasCustomPrompt="1"/>
          </p:nvPr>
        </p:nvSpPr>
        <p:spPr>
          <a:xfrm>
            <a:off x="7102801" y="3634999"/>
            <a:ext cx="2665088" cy="252000"/>
          </a:xfrm>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E6117815-6BF6-8F89-617B-8E8D06B679CF}"/>
              </a:ext>
            </a:extLst>
          </p:cNvPr>
          <p:cNvSpPr>
            <a:spLocks noGrp="1"/>
          </p:cNvSpPr>
          <p:nvPr>
            <p:ph type="body" sz="quarter" idx="27" hasCustomPrompt="1"/>
          </p:nvPr>
        </p:nvSpPr>
        <p:spPr>
          <a:xfrm>
            <a:off x="7104063" y="3892179"/>
            <a:ext cx="2663824" cy="252000"/>
          </a:xfrm>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12928082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x Columns - Mint / Citrus Big Sta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E0D233-F943-F0B6-7B7C-957E19B5D03B}"/>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C657B30C-B536-C29A-90E9-85145CA9103F}"/>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6" name="Text Placeholder 12">
            <a:extLst>
              <a:ext uri="{FF2B5EF4-FFF2-40B4-BE49-F238E27FC236}">
                <a16:creationId xmlns:a16="http://schemas.microsoft.com/office/drawing/2014/main" id="{A120D865-053F-F272-6CCC-2D2290A6BD9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5" name="Title 1">
            <a:extLst>
              <a:ext uri="{FF2B5EF4-FFF2-40B4-BE49-F238E27FC236}">
                <a16:creationId xmlns:a16="http://schemas.microsoft.com/office/drawing/2014/main" id="{28544162-225E-B7B6-7917-68BEE3028EC3}"/>
              </a:ext>
            </a:extLst>
          </p:cNvPr>
          <p:cNvSpPr>
            <a:spLocks noGrp="1"/>
          </p:cNvSpPr>
          <p:nvPr>
            <p:ph type="title" hasCustomPrompt="1"/>
          </p:nvPr>
        </p:nvSpPr>
        <p:spPr>
          <a:xfrm>
            <a:off x="550864" y="368828"/>
            <a:ext cx="6948911" cy="251885"/>
          </a:xfrm>
        </p:spPr>
        <p:txBody>
          <a:bodyPr/>
          <a:lstStyle>
            <a:lvl1pPr>
              <a:defRPr/>
            </a:lvl1pPr>
          </a:lstStyle>
          <a:p>
            <a:r>
              <a:rPr lang="en-US"/>
              <a:t>Header avenir demi 24pt</a:t>
            </a:r>
            <a:endParaRPr lang="en-GB"/>
          </a:p>
        </p:txBody>
      </p:sp>
      <p:sp>
        <p:nvSpPr>
          <p:cNvPr id="7" name="Text Placeholder 9">
            <a:extLst>
              <a:ext uri="{FF2B5EF4-FFF2-40B4-BE49-F238E27FC236}">
                <a16:creationId xmlns:a16="http://schemas.microsoft.com/office/drawing/2014/main" id="{C3AA6AFE-7750-8473-8982-1DB44F321435}"/>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E9F160AA-9F2F-C5ED-D2F2-62B8A8104523}"/>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1FF2EE-0611-EFBD-9FF1-3D5261791C20}"/>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802437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1 Dark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9F325-89C8-9A4F-6B42-94EF0B9A0275}"/>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2597964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748F9B-6AA0-61DE-C048-B0E26BF0608C}"/>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9" name="Picture Placeholder 8">
            <a:extLst>
              <a:ext uri="{FF2B5EF4-FFF2-40B4-BE49-F238E27FC236}">
                <a16:creationId xmlns:a16="http://schemas.microsoft.com/office/drawing/2014/main" id="{0379C22F-4220-2939-3BE2-C21EFF4BFC51}"/>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dark bottom image</a:t>
            </a:r>
          </a:p>
        </p:txBody>
      </p:sp>
      <p:sp>
        <p:nvSpPr>
          <p:cNvPr id="6" name="Picture Placeholder 15">
            <a:extLst>
              <a:ext uri="{FF2B5EF4-FFF2-40B4-BE49-F238E27FC236}">
                <a16:creationId xmlns:a16="http://schemas.microsoft.com/office/drawing/2014/main" id="{112A6D7F-060C-C727-E269-5DAFC29FDA47}"/>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468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468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5074684"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494220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748F9B-6AA0-61DE-C048-B0E26BF0608C}"/>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9" name="Picture Placeholder 8">
            <a:extLst>
              <a:ext uri="{FF2B5EF4-FFF2-40B4-BE49-F238E27FC236}">
                <a16:creationId xmlns:a16="http://schemas.microsoft.com/office/drawing/2014/main" id="{E5A32699-7885-234A-018F-995E5E197E7E}"/>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65000"/>
              <a:lumOff val="3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bottom image</a:t>
            </a:r>
          </a:p>
        </p:txBody>
      </p:sp>
      <p:sp>
        <p:nvSpPr>
          <p:cNvPr id="6" name="Picture Placeholder 15">
            <a:extLst>
              <a:ext uri="{FF2B5EF4-FFF2-40B4-BE49-F238E27FC236}">
                <a16:creationId xmlns:a16="http://schemas.microsoft.com/office/drawing/2014/main" id="{112A6D7F-060C-C727-E269-5DAFC29FDA47}"/>
              </a:ext>
            </a:extLst>
          </p:cNvPr>
          <p:cNvSpPr>
            <a:spLocks noGrp="1"/>
          </p:cNvSpPr>
          <p:nvPr>
            <p:ph type="pic" sz="quarter" idx="20" hasCustomPrompt="1"/>
          </p:nvPr>
        </p:nvSpPr>
        <p:spPr>
          <a:xfrm>
            <a:off x="6096001" y="0"/>
            <a:ext cx="6096000" cy="3429000"/>
          </a:xfrm>
          <a:solidFill>
            <a:schemeClr val="tx1">
              <a:lumMod val="75000"/>
              <a:lumOff val="25000"/>
            </a:schemeClr>
          </a:solidFill>
          <a:ln>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468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468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5074684"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428396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8F0D41-5B8B-CC48-CDBA-ECDBD0FE2F3A}"/>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Rectangle 1">
            <a:extLst>
              <a:ext uri="{FF2B5EF4-FFF2-40B4-BE49-F238E27FC236}">
                <a16:creationId xmlns:a16="http://schemas.microsoft.com/office/drawing/2014/main" id="{DCF2C2E3-C045-7BBF-FA6D-493BD0C9EE0C}"/>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Picture Placeholder 6">
            <a:extLst>
              <a:ext uri="{FF2B5EF4-FFF2-40B4-BE49-F238E27FC236}">
                <a16:creationId xmlns:a16="http://schemas.microsoft.com/office/drawing/2014/main" id="{C0627511-6A7D-ACCD-6101-E71F930DA5AC}"/>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center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0B857ECA-885F-037E-16EA-3ACEF78EB884}"/>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F8BA6A5A-5404-EC8C-6762-1792B16E8CE4}"/>
              </a:ext>
            </a:extLst>
          </p:cNvPr>
          <p:cNvSpPr>
            <a:spLocks noGrp="1"/>
          </p:cNvSpPr>
          <p:nvPr>
            <p:ph type="body" sz="quarter" idx="13" hasCustomPrompt="1"/>
          </p:nvPr>
        </p:nvSpPr>
        <p:spPr>
          <a:xfrm>
            <a:off x="550864" y="753852"/>
            <a:ext cx="1069382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5" name="Text Placeholder 12">
            <a:extLst>
              <a:ext uri="{FF2B5EF4-FFF2-40B4-BE49-F238E27FC236}">
                <a16:creationId xmlns:a16="http://schemas.microsoft.com/office/drawing/2014/main" id="{F080106E-2C2A-A892-2BF2-DDD84001F27E}"/>
              </a:ext>
            </a:extLst>
          </p:cNvPr>
          <p:cNvSpPr>
            <a:spLocks noGrp="1"/>
          </p:cNvSpPr>
          <p:nvPr>
            <p:ph type="body" sz="quarter" idx="14"/>
          </p:nvPr>
        </p:nvSpPr>
        <p:spPr>
          <a:xfrm>
            <a:off x="550864"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6" name="Text Placeholder 12">
            <a:extLst>
              <a:ext uri="{FF2B5EF4-FFF2-40B4-BE49-F238E27FC236}">
                <a16:creationId xmlns:a16="http://schemas.microsoft.com/office/drawing/2014/main" id="{BC6FE898-C82A-5402-FE62-BBA0AC6B37E4}"/>
              </a:ext>
            </a:extLst>
          </p:cNvPr>
          <p:cNvSpPr>
            <a:spLocks noGrp="1"/>
          </p:cNvSpPr>
          <p:nvPr>
            <p:ph type="body" sz="quarter" idx="15"/>
          </p:nvPr>
        </p:nvSpPr>
        <p:spPr>
          <a:xfrm>
            <a:off x="4295775"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7" name="Text Placeholder 12">
            <a:extLst>
              <a:ext uri="{FF2B5EF4-FFF2-40B4-BE49-F238E27FC236}">
                <a16:creationId xmlns:a16="http://schemas.microsoft.com/office/drawing/2014/main" id="{37EAE28F-AA38-9754-5979-7244E696F76B}"/>
              </a:ext>
            </a:extLst>
          </p:cNvPr>
          <p:cNvSpPr>
            <a:spLocks noGrp="1"/>
          </p:cNvSpPr>
          <p:nvPr>
            <p:ph type="body" sz="quarter" idx="16"/>
          </p:nvPr>
        </p:nvSpPr>
        <p:spPr>
          <a:xfrm>
            <a:off x="8040688"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Tree>
    <p:extLst>
      <p:ext uri="{BB962C8B-B14F-4D97-AF65-F5344CB8AC3E}">
        <p14:creationId xmlns:p14="http://schemas.microsoft.com/office/powerpoint/2010/main" val="12168866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F2C2E3-C045-7BBF-FA6D-493BD0C9EE0C}"/>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68381DBD-4086-85F2-8E1E-A804D4A5C15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center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0B857ECA-885F-037E-16EA-3ACEF78EB884}"/>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F8BA6A5A-5404-EC8C-6762-1792B16E8CE4}"/>
              </a:ext>
            </a:extLst>
          </p:cNvPr>
          <p:cNvSpPr>
            <a:spLocks noGrp="1"/>
          </p:cNvSpPr>
          <p:nvPr>
            <p:ph type="body" sz="quarter" idx="13" hasCustomPrompt="1"/>
          </p:nvPr>
        </p:nvSpPr>
        <p:spPr>
          <a:xfrm>
            <a:off x="550864" y="753852"/>
            <a:ext cx="1069382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5" name="Text Placeholder 12">
            <a:extLst>
              <a:ext uri="{FF2B5EF4-FFF2-40B4-BE49-F238E27FC236}">
                <a16:creationId xmlns:a16="http://schemas.microsoft.com/office/drawing/2014/main" id="{F080106E-2C2A-A892-2BF2-DDD84001F27E}"/>
              </a:ext>
            </a:extLst>
          </p:cNvPr>
          <p:cNvSpPr>
            <a:spLocks noGrp="1"/>
          </p:cNvSpPr>
          <p:nvPr>
            <p:ph type="body" sz="quarter" idx="14"/>
          </p:nvPr>
        </p:nvSpPr>
        <p:spPr>
          <a:xfrm>
            <a:off x="550864"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6" name="Text Placeholder 12">
            <a:extLst>
              <a:ext uri="{FF2B5EF4-FFF2-40B4-BE49-F238E27FC236}">
                <a16:creationId xmlns:a16="http://schemas.microsoft.com/office/drawing/2014/main" id="{BC6FE898-C82A-5402-FE62-BBA0AC6B37E4}"/>
              </a:ext>
            </a:extLst>
          </p:cNvPr>
          <p:cNvSpPr>
            <a:spLocks noGrp="1"/>
          </p:cNvSpPr>
          <p:nvPr>
            <p:ph type="body" sz="quarter" idx="15"/>
          </p:nvPr>
        </p:nvSpPr>
        <p:spPr>
          <a:xfrm>
            <a:off x="4295775"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7" name="Text Placeholder 12">
            <a:extLst>
              <a:ext uri="{FF2B5EF4-FFF2-40B4-BE49-F238E27FC236}">
                <a16:creationId xmlns:a16="http://schemas.microsoft.com/office/drawing/2014/main" id="{37EAE28F-AA38-9754-5979-7244E696F76B}"/>
              </a:ext>
            </a:extLst>
          </p:cNvPr>
          <p:cNvSpPr>
            <a:spLocks noGrp="1"/>
          </p:cNvSpPr>
          <p:nvPr>
            <p:ph type="body" sz="quarter" idx="16"/>
          </p:nvPr>
        </p:nvSpPr>
        <p:spPr>
          <a:xfrm>
            <a:off x="8040688"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Tree>
    <p:extLst>
      <p:ext uri="{BB962C8B-B14F-4D97-AF65-F5344CB8AC3E}">
        <p14:creationId xmlns:p14="http://schemas.microsoft.com/office/powerpoint/2010/main" val="166039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 Text / Light Imag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9BDD6D-5DA5-4239-76D3-BF4896A2390F}"/>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Picture Placeholder 6">
            <a:extLst>
              <a:ext uri="{FF2B5EF4-FFF2-40B4-BE49-F238E27FC236}">
                <a16:creationId xmlns:a16="http://schemas.microsoft.com/office/drawing/2014/main" id="{0904C42E-63C8-67AA-25C5-F33ED8EB41E7}"/>
              </a:ext>
            </a:extLst>
          </p:cNvPr>
          <p:cNvSpPr>
            <a:spLocks noGrp="1"/>
          </p:cNvSpPr>
          <p:nvPr>
            <p:ph type="pic" sz="quarter" idx="20" hasCustomPrompt="1"/>
          </p:nvPr>
        </p:nvSpPr>
        <p:spPr>
          <a:xfrm>
            <a:off x="4151313" y="0"/>
            <a:ext cx="8040688" cy="6858000"/>
          </a:xfrm>
          <a:custGeom>
            <a:avLst/>
            <a:gdLst>
              <a:gd name="connsiteX0" fmla="*/ 0 w 8040688"/>
              <a:gd name="connsiteY0" fmla="*/ 0 h 6858000"/>
              <a:gd name="connsiteX1" fmla="*/ 8040688 w 8040688"/>
              <a:gd name="connsiteY1" fmla="*/ 0 h 6858000"/>
              <a:gd name="connsiteX2" fmla="*/ 8040688 w 8040688"/>
              <a:gd name="connsiteY2" fmla="*/ 6858000 h 6858000"/>
              <a:gd name="connsiteX3" fmla="*/ 0 w 80406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40688" h="6858000">
                <a:moveTo>
                  <a:pt x="0" y="0"/>
                </a:moveTo>
                <a:lnTo>
                  <a:pt x="8040688" y="0"/>
                </a:lnTo>
                <a:lnTo>
                  <a:pt x="8040688"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a:t>Header avenir demi </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843136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 Text / Dark Imag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9BDD6D-5DA5-4239-76D3-BF4896A2390F}"/>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Picture Placeholder 6">
            <a:extLst>
              <a:ext uri="{FF2B5EF4-FFF2-40B4-BE49-F238E27FC236}">
                <a16:creationId xmlns:a16="http://schemas.microsoft.com/office/drawing/2014/main" id="{7D4A9995-DC9E-3684-CF4A-66D0DE5FF828}"/>
              </a:ext>
            </a:extLst>
          </p:cNvPr>
          <p:cNvSpPr>
            <a:spLocks noGrp="1"/>
          </p:cNvSpPr>
          <p:nvPr>
            <p:ph type="pic" sz="quarter" idx="20" hasCustomPrompt="1"/>
          </p:nvPr>
        </p:nvSpPr>
        <p:spPr>
          <a:xfrm>
            <a:off x="4151313" y="0"/>
            <a:ext cx="8040688" cy="6858000"/>
          </a:xfrm>
          <a:custGeom>
            <a:avLst/>
            <a:gdLst>
              <a:gd name="connsiteX0" fmla="*/ 0 w 8040688"/>
              <a:gd name="connsiteY0" fmla="*/ 0 h 6858000"/>
              <a:gd name="connsiteX1" fmla="*/ 8040688 w 8040688"/>
              <a:gd name="connsiteY1" fmla="*/ 0 h 6858000"/>
              <a:gd name="connsiteX2" fmla="*/ 8040688 w 8040688"/>
              <a:gd name="connsiteY2" fmla="*/ 6858000 h 6858000"/>
              <a:gd name="connsiteX3" fmla="*/ 0 w 80406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40688" h="6858000">
                <a:moveTo>
                  <a:pt x="0" y="0"/>
                </a:moveTo>
                <a:lnTo>
                  <a:pt x="8040688" y="0"/>
                </a:lnTo>
                <a:lnTo>
                  <a:pt x="8040688"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a:t>Header avenir demi </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76308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ck Pattern - Mint Quot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53BAB4-376B-829B-D496-3E7AE2C40E9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012"/>
            <a:ext cx="12188400" cy="6855975"/>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accent1"/>
                </a:solidFill>
                <a:latin typeface="AvenirNext LT Pro Regular" panose="020B0504020202020204" pitchFamily="34" charset="77"/>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19734519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ull Dark Image - Quot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95BAE39-428F-3EBA-D573-EE064F5E4131}"/>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5" name="Text Placeholder 12">
            <a:extLst>
              <a:ext uri="{FF2B5EF4-FFF2-40B4-BE49-F238E27FC236}">
                <a16:creationId xmlns:a16="http://schemas.microsoft.com/office/drawing/2014/main" id="{6DFF0592-E1D3-FA38-367B-6AACE16AB121}"/>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FC985B5E-496F-CAB2-88DD-D72D7C4B91FF}"/>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9" name="Text Placeholder 9">
            <a:extLst>
              <a:ext uri="{FF2B5EF4-FFF2-40B4-BE49-F238E27FC236}">
                <a16:creationId xmlns:a16="http://schemas.microsoft.com/office/drawing/2014/main" id="{77587D0B-46D5-31FC-0458-5D35206C04D0}"/>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bg1"/>
                </a:solidFill>
                <a:latin typeface="AvenirNext LT Pro Regular" panose="020B0504020202020204" pitchFamily="34" charset="77"/>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10237425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0863" y="1815304"/>
            <a:ext cx="3204000" cy="1613696"/>
          </a:xfrm>
          <a:noFill/>
        </p:spPr>
        <p:txBody>
          <a:bodyPr tIns="144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image</a:t>
            </a:r>
          </a:p>
        </p:txBody>
      </p:sp>
      <p:sp>
        <p:nvSpPr>
          <p:cNvPr id="8" name="Picture Placeholder 15">
            <a:extLst>
              <a:ext uri="{FF2B5EF4-FFF2-40B4-BE49-F238E27FC236}">
                <a16:creationId xmlns:a16="http://schemas.microsoft.com/office/drawing/2014/main" id="{EE3320D6-3CB1-7A47-2BFC-A4E7CD41E662}"/>
              </a:ext>
            </a:extLst>
          </p:cNvPr>
          <p:cNvSpPr>
            <a:spLocks noGrp="1"/>
          </p:cNvSpPr>
          <p:nvPr>
            <p:ph type="pic" sz="quarter" idx="27" hasCustomPrompt="1"/>
          </p:nvPr>
        </p:nvSpPr>
        <p:spPr>
          <a:xfrm>
            <a:off x="4295774" y="1815304"/>
            <a:ext cx="3204000" cy="1613696"/>
          </a:xfrm>
          <a:noFill/>
        </p:spPr>
        <p:txBody>
          <a:bodyPr tIns="144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image</a:t>
            </a:r>
          </a:p>
        </p:txBody>
      </p:sp>
      <p:sp>
        <p:nvSpPr>
          <p:cNvPr id="14" name="Picture Placeholder 15">
            <a:extLst>
              <a:ext uri="{FF2B5EF4-FFF2-40B4-BE49-F238E27FC236}">
                <a16:creationId xmlns:a16="http://schemas.microsoft.com/office/drawing/2014/main" id="{F7147628-F7A2-5521-0AE1-2410D1FA1E9B}"/>
              </a:ext>
            </a:extLst>
          </p:cNvPr>
          <p:cNvSpPr>
            <a:spLocks noGrp="1"/>
          </p:cNvSpPr>
          <p:nvPr>
            <p:ph type="pic" sz="quarter" idx="29" hasCustomPrompt="1"/>
          </p:nvPr>
        </p:nvSpPr>
        <p:spPr>
          <a:xfrm>
            <a:off x="8040685" y="1815304"/>
            <a:ext cx="3204000" cy="1613696"/>
          </a:xfrm>
          <a:noFill/>
        </p:spPr>
        <p:txBody>
          <a:bodyPr tIns="144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image</a:t>
            </a:r>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3"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4295774"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8040685"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7" name="Text Placeholder 12">
            <a:extLst>
              <a:ext uri="{FF2B5EF4-FFF2-40B4-BE49-F238E27FC236}">
                <a16:creationId xmlns:a16="http://schemas.microsoft.com/office/drawing/2014/main" id="{B9536768-8309-390C-EBBB-52A3D79A449D}"/>
              </a:ext>
            </a:extLst>
          </p:cNvPr>
          <p:cNvSpPr>
            <a:spLocks noGrp="1"/>
          </p:cNvSpPr>
          <p:nvPr>
            <p:ph type="body" sz="quarter" idx="39" hasCustomPrompt="1"/>
          </p:nvPr>
        </p:nvSpPr>
        <p:spPr>
          <a:xfrm>
            <a:off x="550863"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9" name="Text Placeholder 12">
            <a:extLst>
              <a:ext uri="{FF2B5EF4-FFF2-40B4-BE49-F238E27FC236}">
                <a16:creationId xmlns:a16="http://schemas.microsoft.com/office/drawing/2014/main" id="{07E23126-BE6F-DDF6-A6A3-47E69F507933}"/>
              </a:ext>
            </a:extLst>
          </p:cNvPr>
          <p:cNvSpPr>
            <a:spLocks noGrp="1"/>
          </p:cNvSpPr>
          <p:nvPr>
            <p:ph type="body" sz="quarter" idx="40" hasCustomPrompt="1"/>
          </p:nvPr>
        </p:nvSpPr>
        <p:spPr>
          <a:xfrm>
            <a:off x="4295774"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1" name="Text Placeholder 12">
            <a:extLst>
              <a:ext uri="{FF2B5EF4-FFF2-40B4-BE49-F238E27FC236}">
                <a16:creationId xmlns:a16="http://schemas.microsoft.com/office/drawing/2014/main" id="{D8B9C039-D99A-63F9-5EF9-175C494B73EE}"/>
              </a:ext>
            </a:extLst>
          </p:cNvPr>
          <p:cNvSpPr>
            <a:spLocks noGrp="1"/>
          </p:cNvSpPr>
          <p:nvPr>
            <p:ph type="body" sz="quarter" idx="41" hasCustomPrompt="1"/>
          </p:nvPr>
        </p:nvSpPr>
        <p:spPr>
          <a:xfrm>
            <a:off x="8040685"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Tree>
    <p:extLst>
      <p:ext uri="{BB962C8B-B14F-4D97-AF65-F5344CB8AC3E}">
        <p14:creationId xmlns:p14="http://schemas.microsoft.com/office/powerpoint/2010/main" val="38246110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4"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3359151"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6167438"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21" name="Text Placeholder 12">
            <a:extLst>
              <a:ext uri="{FF2B5EF4-FFF2-40B4-BE49-F238E27FC236}">
                <a16:creationId xmlns:a16="http://schemas.microsoft.com/office/drawing/2014/main" id="{15362B43-1343-95D7-3182-D159AA5259CA}"/>
              </a:ext>
            </a:extLst>
          </p:cNvPr>
          <p:cNvSpPr>
            <a:spLocks noGrp="1"/>
          </p:cNvSpPr>
          <p:nvPr>
            <p:ph type="body" sz="quarter" idx="38"/>
          </p:nvPr>
        </p:nvSpPr>
        <p:spPr>
          <a:xfrm>
            <a:off x="8975724"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7" name="Text Placeholder 12">
            <a:extLst>
              <a:ext uri="{FF2B5EF4-FFF2-40B4-BE49-F238E27FC236}">
                <a16:creationId xmlns:a16="http://schemas.microsoft.com/office/drawing/2014/main" id="{B9536768-8309-390C-EBBB-52A3D79A449D}"/>
              </a:ext>
            </a:extLst>
          </p:cNvPr>
          <p:cNvSpPr>
            <a:spLocks noGrp="1"/>
          </p:cNvSpPr>
          <p:nvPr>
            <p:ph type="body" sz="quarter" idx="39" hasCustomPrompt="1"/>
          </p:nvPr>
        </p:nvSpPr>
        <p:spPr>
          <a:xfrm>
            <a:off x="550864"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9" name="Text Placeholder 12">
            <a:extLst>
              <a:ext uri="{FF2B5EF4-FFF2-40B4-BE49-F238E27FC236}">
                <a16:creationId xmlns:a16="http://schemas.microsoft.com/office/drawing/2014/main" id="{07E23126-BE6F-DDF6-A6A3-47E69F507933}"/>
              </a:ext>
            </a:extLst>
          </p:cNvPr>
          <p:cNvSpPr>
            <a:spLocks noGrp="1"/>
          </p:cNvSpPr>
          <p:nvPr>
            <p:ph type="body" sz="quarter" idx="40" hasCustomPrompt="1"/>
          </p:nvPr>
        </p:nvSpPr>
        <p:spPr>
          <a:xfrm>
            <a:off x="3359151"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1" name="Text Placeholder 12">
            <a:extLst>
              <a:ext uri="{FF2B5EF4-FFF2-40B4-BE49-F238E27FC236}">
                <a16:creationId xmlns:a16="http://schemas.microsoft.com/office/drawing/2014/main" id="{D8B9C039-D99A-63F9-5EF9-175C494B73EE}"/>
              </a:ext>
            </a:extLst>
          </p:cNvPr>
          <p:cNvSpPr>
            <a:spLocks noGrp="1"/>
          </p:cNvSpPr>
          <p:nvPr>
            <p:ph type="body" sz="quarter" idx="41" hasCustomPrompt="1"/>
          </p:nvPr>
        </p:nvSpPr>
        <p:spPr>
          <a:xfrm>
            <a:off x="6167438"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2" name="Text Placeholder 12">
            <a:extLst>
              <a:ext uri="{FF2B5EF4-FFF2-40B4-BE49-F238E27FC236}">
                <a16:creationId xmlns:a16="http://schemas.microsoft.com/office/drawing/2014/main" id="{50A0A20C-27C8-B9D3-5FD0-CC4FC8630D17}"/>
              </a:ext>
            </a:extLst>
          </p:cNvPr>
          <p:cNvSpPr>
            <a:spLocks noGrp="1"/>
          </p:cNvSpPr>
          <p:nvPr>
            <p:ph type="body" sz="quarter" idx="42" hasCustomPrompt="1"/>
          </p:nvPr>
        </p:nvSpPr>
        <p:spPr>
          <a:xfrm>
            <a:off x="8975724"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6" name="Picture Placeholder 15">
            <a:extLst>
              <a:ext uri="{FF2B5EF4-FFF2-40B4-BE49-F238E27FC236}">
                <a16:creationId xmlns:a16="http://schemas.microsoft.com/office/drawing/2014/main" id="{D1A10CE7-8722-B041-E2DE-E39C5492A09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b="0" i="0">
                <a:solidFill>
                  <a:schemeClr val="accent1"/>
                </a:solidFill>
                <a:latin typeface="AvenirNext LT Pro Regular" panose="020B0504020202020204" pitchFamily="34" charset="77"/>
              </a:defRPr>
            </a:lvl1pPr>
          </a:lstStyle>
          <a:p>
            <a:pPr lvl="0"/>
            <a:r>
              <a:rPr lang="en-US"/>
              <a:t>Drag picture file or click icon to insert image</a:t>
            </a:r>
          </a:p>
        </p:txBody>
      </p:sp>
      <p:sp>
        <p:nvSpPr>
          <p:cNvPr id="13" name="Picture Placeholder 15">
            <a:extLst>
              <a:ext uri="{FF2B5EF4-FFF2-40B4-BE49-F238E27FC236}">
                <a16:creationId xmlns:a16="http://schemas.microsoft.com/office/drawing/2014/main" id="{759FAF63-33EE-773B-A574-A23C0BBA1A55}"/>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b="0" i="0">
                <a:solidFill>
                  <a:schemeClr val="accent1"/>
                </a:solidFill>
                <a:latin typeface="AvenirNext LT Pro Regular" panose="020B0504020202020204" pitchFamily="34" charset="77"/>
              </a:defRPr>
            </a:lvl1pPr>
          </a:lstStyle>
          <a:p>
            <a:pPr lvl="0"/>
            <a:r>
              <a:rPr lang="en-US"/>
              <a:t>Drag picture file or click icon to insert image</a:t>
            </a:r>
          </a:p>
        </p:txBody>
      </p:sp>
      <p:sp>
        <p:nvSpPr>
          <p:cNvPr id="15" name="Picture Placeholder 15">
            <a:extLst>
              <a:ext uri="{FF2B5EF4-FFF2-40B4-BE49-F238E27FC236}">
                <a16:creationId xmlns:a16="http://schemas.microsoft.com/office/drawing/2014/main" id="{C901D21E-0104-E7CA-F6E8-C59390F203C3}"/>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b="0" i="0">
                <a:solidFill>
                  <a:schemeClr val="accent1"/>
                </a:solidFill>
                <a:latin typeface="AvenirNext LT Pro Regular" panose="020B0504020202020204" pitchFamily="34" charset="77"/>
              </a:defRPr>
            </a:lvl1pPr>
          </a:lstStyle>
          <a:p>
            <a:pPr lvl="0"/>
            <a:r>
              <a:rPr lang="en-US"/>
              <a:t>Drag picture file or click icon to insert image</a:t>
            </a:r>
          </a:p>
        </p:txBody>
      </p:sp>
      <p:sp>
        <p:nvSpPr>
          <p:cNvPr id="17" name="Picture Placeholder 15">
            <a:extLst>
              <a:ext uri="{FF2B5EF4-FFF2-40B4-BE49-F238E27FC236}">
                <a16:creationId xmlns:a16="http://schemas.microsoft.com/office/drawing/2014/main" id="{80F3D6B4-C038-0DD0-8ED2-7284E638E2E4}"/>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b="0" i="0">
                <a:solidFill>
                  <a:schemeClr val="accent1"/>
                </a:solidFill>
                <a:latin typeface="AvenirNext LT Pro Regular" panose="020B0504020202020204" pitchFamily="34" charset="77"/>
              </a:defRPr>
            </a:lvl1pPr>
          </a:lstStyle>
          <a:p>
            <a:pPr lvl="0"/>
            <a:r>
              <a:rPr lang="en-US"/>
              <a:t>Drag picture file or click icon to insert image</a:t>
            </a:r>
          </a:p>
        </p:txBody>
      </p:sp>
    </p:spTree>
    <p:extLst>
      <p:ext uri="{BB962C8B-B14F-4D97-AF65-F5344CB8AC3E}">
        <p14:creationId xmlns:p14="http://schemas.microsoft.com/office/powerpoint/2010/main" val="35273906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4 Profi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7" name="Picture Placeholder 15">
            <a:extLst>
              <a:ext uri="{FF2B5EF4-FFF2-40B4-BE49-F238E27FC236}">
                <a16:creationId xmlns:a16="http://schemas.microsoft.com/office/drawing/2014/main" id="{27654ED8-01A8-D1FE-3820-89D5B49A47F6}"/>
              </a:ext>
            </a:extLst>
          </p:cNvPr>
          <p:cNvSpPr>
            <a:spLocks noGrp="1"/>
          </p:cNvSpPr>
          <p:nvPr>
            <p:ph type="pic" sz="quarter" idx="39" hasCustomPrompt="1"/>
          </p:nvPr>
        </p:nvSpPr>
        <p:spPr>
          <a:xfrm>
            <a:off x="6167437"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2618AB31-9EE4-B0FA-1912-B680B15254CB}"/>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9" name="Text Placeholder 12">
            <a:extLst>
              <a:ext uri="{FF2B5EF4-FFF2-40B4-BE49-F238E27FC236}">
                <a16:creationId xmlns:a16="http://schemas.microsoft.com/office/drawing/2014/main" id="{FFB9ADBC-E4B6-3784-421C-A4EFC1B7C5F1}"/>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0" name="Picture Placeholder 15">
            <a:extLst>
              <a:ext uri="{FF2B5EF4-FFF2-40B4-BE49-F238E27FC236}">
                <a16:creationId xmlns:a16="http://schemas.microsoft.com/office/drawing/2014/main" id="{090BA775-0FAF-3B62-608B-8FFFDAC8C6A8}"/>
              </a:ext>
            </a:extLst>
          </p:cNvPr>
          <p:cNvSpPr>
            <a:spLocks noGrp="1"/>
          </p:cNvSpPr>
          <p:nvPr>
            <p:ph type="pic" sz="quarter" idx="42" hasCustomPrompt="1"/>
          </p:nvPr>
        </p:nvSpPr>
        <p:spPr>
          <a:xfrm>
            <a:off x="8981446"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1" name="Text Placeholder 12">
            <a:extLst>
              <a:ext uri="{FF2B5EF4-FFF2-40B4-BE49-F238E27FC236}">
                <a16:creationId xmlns:a16="http://schemas.microsoft.com/office/drawing/2014/main" id="{A4516BE6-7228-94F3-8A7A-1E37960B7528}"/>
              </a:ext>
            </a:extLst>
          </p:cNvPr>
          <p:cNvSpPr>
            <a:spLocks noGrp="1"/>
          </p:cNvSpPr>
          <p:nvPr>
            <p:ph type="body" sz="quarter" idx="43"/>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2" name="Text Placeholder 12">
            <a:extLst>
              <a:ext uri="{FF2B5EF4-FFF2-40B4-BE49-F238E27FC236}">
                <a16:creationId xmlns:a16="http://schemas.microsoft.com/office/drawing/2014/main" id="{3588081C-BD44-BBE8-D377-92B62904A549}"/>
              </a:ext>
            </a:extLst>
          </p:cNvPr>
          <p:cNvSpPr>
            <a:spLocks noGrp="1"/>
          </p:cNvSpPr>
          <p:nvPr>
            <p:ph type="body" sz="quarter" idx="44" hasCustomPrompt="1"/>
          </p:nvPr>
        </p:nvSpPr>
        <p:spPr>
          <a:xfrm>
            <a:off x="8981446"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3" name="Picture Placeholder 15">
            <a:extLst>
              <a:ext uri="{FF2B5EF4-FFF2-40B4-BE49-F238E27FC236}">
                <a16:creationId xmlns:a16="http://schemas.microsoft.com/office/drawing/2014/main" id="{EA3D41BA-AEEA-96AC-53A8-EE9C4600C18F}"/>
              </a:ext>
            </a:extLst>
          </p:cNvPr>
          <p:cNvSpPr>
            <a:spLocks noGrp="1"/>
          </p:cNvSpPr>
          <p:nvPr>
            <p:ph type="pic" sz="quarter" idx="45" hasCustomPrompt="1"/>
          </p:nvPr>
        </p:nvSpPr>
        <p:spPr>
          <a:xfrm>
            <a:off x="551231" y="1639334"/>
            <a:ext cx="1404000" cy="1404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4" name="Text Placeholder 12">
            <a:extLst>
              <a:ext uri="{FF2B5EF4-FFF2-40B4-BE49-F238E27FC236}">
                <a16:creationId xmlns:a16="http://schemas.microsoft.com/office/drawing/2014/main" id="{3166EF9B-1EAF-2D91-282C-4F324D7791B0}"/>
              </a:ext>
            </a:extLst>
          </p:cNvPr>
          <p:cNvSpPr>
            <a:spLocks noGrp="1"/>
          </p:cNvSpPr>
          <p:nvPr>
            <p:ph type="body" sz="quarter" idx="46"/>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bg1"/>
              </a:buClr>
              <a:defRPr sz="1200"/>
            </a:lvl4pPr>
            <a:lvl5pPr marL="720000" indent="-144000">
              <a:spcBef>
                <a:spcPts val="600"/>
              </a:spcBef>
              <a:buClr>
                <a:schemeClr val="bg1"/>
              </a:buClr>
              <a:defRPr sz="1200"/>
            </a:lvl5pPr>
          </a:lstStyle>
          <a:p>
            <a:pPr lvl="0"/>
            <a:r>
              <a:rPr lang="en-US"/>
              <a:t>Click to edit Master text styles</a:t>
            </a:r>
          </a:p>
          <a:p>
            <a:pPr lvl="1"/>
            <a:r>
              <a:rPr lang="en-US"/>
              <a:t>Second level</a:t>
            </a:r>
          </a:p>
          <a:p>
            <a:pPr lvl="2"/>
            <a:r>
              <a:rPr lang="en-US"/>
              <a:t>Third level</a:t>
            </a:r>
          </a:p>
        </p:txBody>
      </p:sp>
      <p:sp>
        <p:nvSpPr>
          <p:cNvPr id="35" name="Text Placeholder 12">
            <a:extLst>
              <a:ext uri="{FF2B5EF4-FFF2-40B4-BE49-F238E27FC236}">
                <a16:creationId xmlns:a16="http://schemas.microsoft.com/office/drawing/2014/main" id="{07E14275-13C8-E05E-C524-07E8FDA5157C}"/>
              </a:ext>
            </a:extLst>
          </p:cNvPr>
          <p:cNvSpPr>
            <a:spLocks noGrp="1"/>
          </p:cNvSpPr>
          <p:nvPr>
            <p:ph type="body" sz="quarter" idx="47" hasCustomPrompt="1"/>
          </p:nvPr>
        </p:nvSpPr>
        <p:spPr>
          <a:xfrm>
            <a:off x="550862" y="3215665"/>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6" name="Picture Placeholder 15">
            <a:extLst>
              <a:ext uri="{FF2B5EF4-FFF2-40B4-BE49-F238E27FC236}">
                <a16:creationId xmlns:a16="http://schemas.microsoft.com/office/drawing/2014/main" id="{1CB67B3F-7653-7693-9A99-87EB4369E1B0}"/>
              </a:ext>
            </a:extLst>
          </p:cNvPr>
          <p:cNvSpPr>
            <a:spLocks noGrp="1"/>
          </p:cNvSpPr>
          <p:nvPr>
            <p:ph type="pic" sz="quarter" idx="48" hasCustomPrompt="1"/>
          </p:nvPr>
        </p:nvSpPr>
        <p:spPr>
          <a:xfrm>
            <a:off x="3359519" y="1639334"/>
            <a:ext cx="1404000" cy="1404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8" name="Text Placeholder 12">
            <a:extLst>
              <a:ext uri="{FF2B5EF4-FFF2-40B4-BE49-F238E27FC236}">
                <a16:creationId xmlns:a16="http://schemas.microsoft.com/office/drawing/2014/main" id="{C9B048A9-0972-A797-F369-1DE2D85AB2AF}"/>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9" name="Picture Placeholder 15">
            <a:extLst>
              <a:ext uri="{FF2B5EF4-FFF2-40B4-BE49-F238E27FC236}">
                <a16:creationId xmlns:a16="http://schemas.microsoft.com/office/drawing/2014/main" id="{EEE724BB-CF04-4BA5-3E97-50ABFDA075D5}"/>
              </a:ext>
            </a:extLst>
          </p:cNvPr>
          <p:cNvSpPr>
            <a:spLocks noGrp="1"/>
          </p:cNvSpPr>
          <p:nvPr>
            <p:ph type="pic" sz="quarter" idx="51" hasCustomPrompt="1"/>
          </p:nvPr>
        </p:nvSpPr>
        <p:spPr>
          <a:xfrm>
            <a:off x="6167437"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40" name="Text Placeholder 12">
            <a:extLst>
              <a:ext uri="{FF2B5EF4-FFF2-40B4-BE49-F238E27FC236}">
                <a16:creationId xmlns:a16="http://schemas.microsoft.com/office/drawing/2014/main" id="{4C60F514-6C86-508D-7B36-0F00CCFE330E}"/>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1" name="Text Placeholder 12">
            <a:extLst>
              <a:ext uri="{FF2B5EF4-FFF2-40B4-BE49-F238E27FC236}">
                <a16:creationId xmlns:a16="http://schemas.microsoft.com/office/drawing/2014/main" id="{619DCB73-639A-6611-985F-E7FF07FA9408}"/>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Picture Placeholder 15">
            <a:extLst>
              <a:ext uri="{FF2B5EF4-FFF2-40B4-BE49-F238E27FC236}">
                <a16:creationId xmlns:a16="http://schemas.microsoft.com/office/drawing/2014/main" id="{620D7DC7-38B5-58A0-4239-E47C805C654B}"/>
              </a:ext>
            </a:extLst>
          </p:cNvPr>
          <p:cNvSpPr>
            <a:spLocks noGrp="1"/>
          </p:cNvSpPr>
          <p:nvPr>
            <p:ph type="pic" sz="quarter" idx="54" hasCustomPrompt="1"/>
          </p:nvPr>
        </p:nvSpPr>
        <p:spPr>
          <a:xfrm>
            <a:off x="8981446"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43" name="Text Placeholder 12">
            <a:extLst>
              <a:ext uri="{FF2B5EF4-FFF2-40B4-BE49-F238E27FC236}">
                <a16:creationId xmlns:a16="http://schemas.microsoft.com/office/drawing/2014/main" id="{52AA6AB4-75D7-5FD8-94E1-0A3579B12732}"/>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4" name="Text Placeholder 12">
            <a:extLst>
              <a:ext uri="{FF2B5EF4-FFF2-40B4-BE49-F238E27FC236}">
                <a16:creationId xmlns:a16="http://schemas.microsoft.com/office/drawing/2014/main" id="{8852589B-60D7-C4CE-4B17-949DB1679A18}"/>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7" name="Text Placeholder 12">
            <a:extLst>
              <a:ext uri="{FF2B5EF4-FFF2-40B4-BE49-F238E27FC236}">
                <a16:creationId xmlns:a16="http://schemas.microsoft.com/office/drawing/2014/main" id="{6536A327-7419-C103-F6A2-9A088DBA02E3}"/>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8" name="Text Placeholder 12">
            <a:extLst>
              <a:ext uri="{FF2B5EF4-FFF2-40B4-BE49-F238E27FC236}">
                <a16:creationId xmlns:a16="http://schemas.microsoft.com/office/drawing/2014/main" id="{EECF5BC7-CFF8-A868-D488-9C551C4E632F}"/>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9" name="Text Placeholder 12">
            <a:extLst>
              <a:ext uri="{FF2B5EF4-FFF2-40B4-BE49-F238E27FC236}">
                <a16:creationId xmlns:a16="http://schemas.microsoft.com/office/drawing/2014/main" id="{729C4491-431E-BEC4-C554-D8B972A52B4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0" name="Text Placeholder 12">
            <a:extLst>
              <a:ext uri="{FF2B5EF4-FFF2-40B4-BE49-F238E27FC236}">
                <a16:creationId xmlns:a16="http://schemas.microsoft.com/office/drawing/2014/main" id="{DBA4C49A-79C9-62D6-952E-53593BA8FDF3}"/>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1" name="Text Placeholder 12">
            <a:extLst>
              <a:ext uri="{FF2B5EF4-FFF2-40B4-BE49-F238E27FC236}">
                <a16:creationId xmlns:a16="http://schemas.microsoft.com/office/drawing/2014/main" id="{7E41E13C-D5F5-BD38-259C-D1942D2200D9}"/>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2" name="Text Placeholder 12">
            <a:extLst>
              <a:ext uri="{FF2B5EF4-FFF2-40B4-BE49-F238E27FC236}">
                <a16:creationId xmlns:a16="http://schemas.microsoft.com/office/drawing/2014/main" id="{54C70E94-353C-A5EB-BD45-32DB6E8C78EF}"/>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6" name="Text Placeholder 12">
            <a:extLst>
              <a:ext uri="{FF2B5EF4-FFF2-40B4-BE49-F238E27FC236}">
                <a16:creationId xmlns:a16="http://schemas.microsoft.com/office/drawing/2014/main" id="{54DDFC76-55A0-6FD0-7915-56E53DF28213}"/>
              </a:ext>
            </a:extLst>
          </p:cNvPr>
          <p:cNvSpPr>
            <a:spLocks noGrp="1"/>
          </p:cNvSpPr>
          <p:nvPr>
            <p:ph type="body" sz="quarter" idx="65"/>
          </p:nvPr>
        </p:nvSpPr>
        <p:spPr>
          <a:xfrm>
            <a:off x="3359150" y="3968750"/>
            <a:ext cx="2268000" cy="1436074"/>
          </a:xfrm>
          <a:noFill/>
        </p:spPr>
        <p:txBody>
          <a:bodyPr vert="horz" lIns="0" tIns="0" rIns="0" bIns="0" rtlCol="0">
            <a:noAutofit/>
          </a:bodyPr>
          <a:lstStyle>
            <a:lvl1pPr>
              <a:defRPr lang="en-US" sz="1200" dirty="0"/>
            </a:lvl1pPr>
            <a:lvl2pPr>
              <a:defRPr lang="en-US" sz="1200" dirty="0"/>
            </a:lvl2pPr>
            <a:lvl3pPr>
              <a:defRPr lang="en-US" sz="1200" dirty="0"/>
            </a:lvl3pPr>
            <a:lvl4pPr>
              <a:defRPr lang="en-US" sz="1200" dirty="0"/>
            </a:lvl4pPr>
            <a:lvl5pPr>
              <a:defRPr lang="en-US" sz="1200" dirty="0"/>
            </a:lvl5pPr>
          </a:lstStyle>
          <a:p>
            <a:pPr marL="144000" lvl="0" indent="-144000">
              <a:spcBef>
                <a:spcPts val="300"/>
              </a:spcBef>
            </a:pPr>
            <a:r>
              <a:rPr lang="en-US"/>
              <a:t>Click to edit Master text styles</a:t>
            </a:r>
          </a:p>
          <a:p>
            <a:pPr marL="288000" lvl="1" indent="-144000">
              <a:spcBef>
                <a:spcPts val="300"/>
              </a:spcBef>
            </a:pPr>
            <a:r>
              <a:rPr lang="en-US"/>
              <a:t>Second level</a:t>
            </a:r>
          </a:p>
          <a:p>
            <a:pPr marL="432000" lvl="2" indent="-144000">
              <a:spcBef>
                <a:spcPts val="600"/>
              </a:spcBef>
            </a:pPr>
            <a:r>
              <a:rPr lang="en-US"/>
              <a:t>Third level</a:t>
            </a:r>
          </a:p>
        </p:txBody>
      </p:sp>
    </p:spTree>
    <p:extLst>
      <p:ext uri="{BB962C8B-B14F-4D97-AF65-F5344CB8AC3E}">
        <p14:creationId xmlns:p14="http://schemas.microsoft.com/office/powerpoint/2010/main" val="10675773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1231"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15" name="Text Placeholder 12">
            <a:extLst>
              <a:ext uri="{FF2B5EF4-FFF2-40B4-BE49-F238E27FC236}">
                <a16:creationId xmlns:a16="http://schemas.microsoft.com/office/drawing/2014/main" id="{2EB5C14C-C39B-2AB9-B522-0DF5FF3D5837}"/>
              </a:ext>
            </a:extLst>
          </p:cNvPr>
          <p:cNvSpPr>
            <a:spLocks noGrp="1"/>
          </p:cNvSpPr>
          <p:nvPr>
            <p:ph type="body" sz="quarter" idx="35"/>
          </p:nvPr>
        </p:nvSpPr>
        <p:spPr>
          <a:xfrm>
            <a:off x="55086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1BA6A2D1-C9D1-CA87-309E-3B0291E5E03B}"/>
              </a:ext>
            </a:extLst>
          </p:cNvPr>
          <p:cNvSpPr>
            <a:spLocks noGrp="1"/>
          </p:cNvSpPr>
          <p:nvPr>
            <p:ph type="body" sz="quarter" idx="16" hasCustomPrompt="1"/>
          </p:nvPr>
        </p:nvSpPr>
        <p:spPr>
          <a:xfrm>
            <a:off x="550862"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10069ACE-433B-A5F4-FF33-ADC28DEDA097}"/>
              </a:ext>
            </a:extLst>
          </p:cNvPr>
          <p:cNvSpPr>
            <a:spLocks noGrp="1"/>
          </p:cNvSpPr>
          <p:nvPr>
            <p:ph type="pic" sz="quarter" idx="36" hasCustomPrompt="1"/>
          </p:nvPr>
        </p:nvSpPr>
        <p:spPr>
          <a:xfrm>
            <a:off x="3359519"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25" name="Text Placeholder 12">
            <a:extLst>
              <a:ext uri="{FF2B5EF4-FFF2-40B4-BE49-F238E27FC236}">
                <a16:creationId xmlns:a16="http://schemas.microsoft.com/office/drawing/2014/main" id="{21767CA1-850A-4E7F-6BAC-16411AA7D716}"/>
              </a:ext>
            </a:extLst>
          </p:cNvPr>
          <p:cNvSpPr>
            <a:spLocks noGrp="1"/>
          </p:cNvSpPr>
          <p:nvPr>
            <p:ph type="body" sz="quarter" idx="37"/>
          </p:nvPr>
        </p:nvSpPr>
        <p:spPr>
          <a:xfrm>
            <a:off x="3359151"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E37CC15E-DD99-78F2-2AAE-67D44E4A283C}"/>
              </a:ext>
            </a:extLst>
          </p:cNvPr>
          <p:cNvSpPr>
            <a:spLocks noGrp="1"/>
          </p:cNvSpPr>
          <p:nvPr>
            <p:ph type="body" sz="quarter" idx="38" hasCustomPrompt="1"/>
          </p:nvPr>
        </p:nvSpPr>
        <p:spPr>
          <a:xfrm>
            <a:off x="3359150"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27654ED8-01A8-D1FE-3820-89D5B49A47F6}"/>
              </a:ext>
            </a:extLst>
          </p:cNvPr>
          <p:cNvSpPr>
            <a:spLocks noGrp="1"/>
          </p:cNvSpPr>
          <p:nvPr>
            <p:ph type="pic" sz="quarter" idx="39" hasCustomPrompt="1"/>
          </p:nvPr>
        </p:nvSpPr>
        <p:spPr>
          <a:xfrm>
            <a:off x="6167437"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2618AB31-9EE4-B0FA-1912-B680B15254CB}"/>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9" name="Text Placeholder 12">
            <a:extLst>
              <a:ext uri="{FF2B5EF4-FFF2-40B4-BE49-F238E27FC236}">
                <a16:creationId xmlns:a16="http://schemas.microsoft.com/office/drawing/2014/main" id="{FFB9ADBC-E4B6-3784-421C-A4EFC1B7C5F1}"/>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0" name="Picture Placeholder 15">
            <a:extLst>
              <a:ext uri="{FF2B5EF4-FFF2-40B4-BE49-F238E27FC236}">
                <a16:creationId xmlns:a16="http://schemas.microsoft.com/office/drawing/2014/main" id="{090BA775-0FAF-3B62-608B-8FFFDAC8C6A8}"/>
              </a:ext>
            </a:extLst>
          </p:cNvPr>
          <p:cNvSpPr>
            <a:spLocks noGrp="1"/>
          </p:cNvSpPr>
          <p:nvPr>
            <p:ph type="pic" sz="quarter" idx="42" hasCustomPrompt="1"/>
          </p:nvPr>
        </p:nvSpPr>
        <p:spPr>
          <a:xfrm>
            <a:off x="8981446" y="1270001"/>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1" name="Text Placeholder 12">
            <a:extLst>
              <a:ext uri="{FF2B5EF4-FFF2-40B4-BE49-F238E27FC236}">
                <a16:creationId xmlns:a16="http://schemas.microsoft.com/office/drawing/2014/main" id="{A4516BE6-7228-94F3-8A7A-1E37960B7528}"/>
              </a:ext>
            </a:extLst>
          </p:cNvPr>
          <p:cNvSpPr>
            <a:spLocks noGrp="1"/>
          </p:cNvSpPr>
          <p:nvPr>
            <p:ph type="body" sz="quarter" idx="43"/>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2" name="Text Placeholder 12">
            <a:extLst>
              <a:ext uri="{FF2B5EF4-FFF2-40B4-BE49-F238E27FC236}">
                <a16:creationId xmlns:a16="http://schemas.microsoft.com/office/drawing/2014/main" id="{3588081C-BD44-BBE8-D377-92B62904A549}"/>
              </a:ext>
            </a:extLst>
          </p:cNvPr>
          <p:cNvSpPr>
            <a:spLocks noGrp="1"/>
          </p:cNvSpPr>
          <p:nvPr>
            <p:ph type="body" sz="quarter" idx="44" hasCustomPrompt="1"/>
          </p:nvPr>
        </p:nvSpPr>
        <p:spPr>
          <a:xfrm>
            <a:off x="8981446" y="2311763"/>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3" name="Picture Placeholder 15">
            <a:extLst>
              <a:ext uri="{FF2B5EF4-FFF2-40B4-BE49-F238E27FC236}">
                <a16:creationId xmlns:a16="http://schemas.microsoft.com/office/drawing/2014/main" id="{EA3D41BA-AEEA-96AC-53A8-EE9C4600C18F}"/>
              </a:ext>
            </a:extLst>
          </p:cNvPr>
          <p:cNvSpPr>
            <a:spLocks noGrp="1"/>
          </p:cNvSpPr>
          <p:nvPr>
            <p:ph type="pic" sz="quarter" idx="45" hasCustomPrompt="1"/>
          </p:nvPr>
        </p:nvSpPr>
        <p:spPr>
          <a:xfrm>
            <a:off x="551231"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4" name="Text Placeholder 12">
            <a:extLst>
              <a:ext uri="{FF2B5EF4-FFF2-40B4-BE49-F238E27FC236}">
                <a16:creationId xmlns:a16="http://schemas.microsoft.com/office/drawing/2014/main" id="{3166EF9B-1EAF-2D91-282C-4F324D7791B0}"/>
              </a:ext>
            </a:extLst>
          </p:cNvPr>
          <p:cNvSpPr>
            <a:spLocks noGrp="1"/>
          </p:cNvSpPr>
          <p:nvPr>
            <p:ph type="body" sz="quarter" idx="46"/>
          </p:nvPr>
        </p:nvSpPr>
        <p:spPr>
          <a:xfrm>
            <a:off x="55086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5" name="Text Placeholder 12">
            <a:extLst>
              <a:ext uri="{FF2B5EF4-FFF2-40B4-BE49-F238E27FC236}">
                <a16:creationId xmlns:a16="http://schemas.microsoft.com/office/drawing/2014/main" id="{07E14275-13C8-E05E-C524-07E8FDA5157C}"/>
              </a:ext>
            </a:extLst>
          </p:cNvPr>
          <p:cNvSpPr>
            <a:spLocks noGrp="1"/>
          </p:cNvSpPr>
          <p:nvPr>
            <p:ph type="body" sz="quarter" idx="47" hasCustomPrompt="1"/>
          </p:nvPr>
        </p:nvSpPr>
        <p:spPr>
          <a:xfrm>
            <a:off x="550862"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6" name="Picture Placeholder 15">
            <a:extLst>
              <a:ext uri="{FF2B5EF4-FFF2-40B4-BE49-F238E27FC236}">
                <a16:creationId xmlns:a16="http://schemas.microsoft.com/office/drawing/2014/main" id="{1CB67B3F-7653-7693-9A99-87EB4369E1B0}"/>
              </a:ext>
            </a:extLst>
          </p:cNvPr>
          <p:cNvSpPr>
            <a:spLocks noGrp="1"/>
          </p:cNvSpPr>
          <p:nvPr>
            <p:ph type="pic" sz="quarter" idx="48" hasCustomPrompt="1"/>
          </p:nvPr>
        </p:nvSpPr>
        <p:spPr>
          <a:xfrm>
            <a:off x="3359519"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37" name="Text Placeholder 12">
            <a:extLst>
              <a:ext uri="{FF2B5EF4-FFF2-40B4-BE49-F238E27FC236}">
                <a16:creationId xmlns:a16="http://schemas.microsoft.com/office/drawing/2014/main" id="{5633B343-3276-FFE0-E133-78FCC4586C5D}"/>
              </a:ext>
            </a:extLst>
          </p:cNvPr>
          <p:cNvSpPr>
            <a:spLocks noGrp="1"/>
          </p:cNvSpPr>
          <p:nvPr>
            <p:ph type="body" sz="quarter" idx="49"/>
          </p:nvPr>
        </p:nvSpPr>
        <p:spPr>
          <a:xfrm>
            <a:off x="3359151"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8" name="Text Placeholder 12">
            <a:extLst>
              <a:ext uri="{FF2B5EF4-FFF2-40B4-BE49-F238E27FC236}">
                <a16:creationId xmlns:a16="http://schemas.microsoft.com/office/drawing/2014/main" id="{C9B048A9-0972-A797-F369-1DE2D85AB2AF}"/>
              </a:ext>
            </a:extLst>
          </p:cNvPr>
          <p:cNvSpPr>
            <a:spLocks noGrp="1"/>
          </p:cNvSpPr>
          <p:nvPr>
            <p:ph type="body" sz="quarter" idx="50" hasCustomPrompt="1"/>
          </p:nvPr>
        </p:nvSpPr>
        <p:spPr>
          <a:xfrm>
            <a:off x="3359150"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9" name="Picture Placeholder 15">
            <a:extLst>
              <a:ext uri="{FF2B5EF4-FFF2-40B4-BE49-F238E27FC236}">
                <a16:creationId xmlns:a16="http://schemas.microsoft.com/office/drawing/2014/main" id="{EEE724BB-CF04-4BA5-3E97-50ABFDA075D5}"/>
              </a:ext>
            </a:extLst>
          </p:cNvPr>
          <p:cNvSpPr>
            <a:spLocks noGrp="1"/>
          </p:cNvSpPr>
          <p:nvPr>
            <p:ph type="pic" sz="quarter" idx="51" hasCustomPrompt="1"/>
          </p:nvPr>
        </p:nvSpPr>
        <p:spPr>
          <a:xfrm>
            <a:off x="6167437"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40" name="Text Placeholder 12">
            <a:extLst>
              <a:ext uri="{FF2B5EF4-FFF2-40B4-BE49-F238E27FC236}">
                <a16:creationId xmlns:a16="http://schemas.microsoft.com/office/drawing/2014/main" id="{4C60F514-6C86-508D-7B36-0F00CCFE330E}"/>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1" name="Text Placeholder 12">
            <a:extLst>
              <a:ext uri="{FF2B5EF4-FFF2-40B4-BE49-F238E27FC236}">
                <a16:creationId xmlns:a16="http://schemas.microsoft.com/office/drawing/2014/main" id="{619DCB73-639A-6611-985F-E7FF07FA9408}"/>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Picture Placeholder 15">
            <a:extLst>
              <a:ext uri="{FF2B5EF4-FFF2-40B4-BE49-F238E27FC236}">
                <a16:creationId xmlns:a16="http://schemas.microsoft.com/office/drawing/2014/main" id="{620D7DC7-38B5-58A0-4239-E47C805C654B}"/>
              </a:ext>
            </a:extLst>
          </p:cNvPr>
          <p:cNvSpPr>
            <a:spLocks noGrp="1"/>
          </p:cNvSpPr>
          <p:nvPr>
            <p:ph type="pic" sz="quarter" idx="54" hasCustomPrompt="1"/>
          </p:nvPr>
        </p:nvSpPr>
        <p:spPr>
          <a:xfrm>
            <a:off x="8981446" y="3790587"/>
            <a:ext cx="900000" cy="900000"/>
          </a:xfrm>
          <a:prstGeom prst="ellipse">
            <a:avLst/>
          </a:prstGeom>
          <a:solidFill>
            <a:schemeClr val="tx1">
              <a:lumMod val="75000"/>
              <a:lumOff val="25000"/>
            </a:schemeClr>
          </a:solidFill>
        </p:spPr>
        <p:txBody>
          <a:bodyPr tIns="0" anchor="ctr" anchorCtr="0"/>
          <a:lstStyle>
            <a:lvl1pPr marL="0" indent="0" algn="ctr">
              <a:buNone/>
              <a:defRPr sz="1000" b="0" i="0">
                <a:solidFill>
                  <a:schemeClr val="accent1"/>
                </a:solidFill>
                <a:latin typeface="AvenirNext LT Pro Regular" panose="020B0504020202020204" pitchFamily="34" charset="77"/>
              </a:defRPr>
            </a:lvl1pPr>
          </a:lstStyle>
          <a:p>
            <a:pPr lvl="0"/>
            <a:r>
              <a:rPr lang="en-GB"/>
              <a:t>insert profile pic</a:t>
            </a:r>
          </a:p>
        </p:txBody>
      </p:sp>
      <p:sp>
        <p:nvSpPr>
          <p:cNvPr id="43" name="Text Placeholder 12">
            <a:extLst>
              <a:ext uri="{FF2B5EF4-FFF2-40B4-BE49-F238E27FC236}">
                <a16:creationId xmlns:a16="http://schemas.microsoft.com/office/drawing/2014/main" id="{52AA6AB4-75D7-5FD8-94E1-0A3579B12732}"/>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4" name="Text Placeholder 12">
            <a:extLst>
              <a:ext uri="{FF2B5EF4-FFF2-40B4-BE49-F238E27FC236}">
                <a16:creationId xmlns:a16="http://schemas.microsoft.com/office/drawing/2014/main" id="{8852589B-60D7-C4CE-4B17-949DB1679A18}"/>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5" name="Text Placeholder 12">
            <a:extLst>
              <a:ext uri="{FF2B5EF4-FFF2-40B4-BE49-F238E27FC236}">
                <a16:creationId xmlns:a16="http://schemas.microsoft.com/office/drawing/2014/main" id="{0C143002-4A13-3C6F-6382-30ADD0C1B28B}"/>
              </a:ext>
            </a:extLst>
          </p:cNvPr>
          <p:cNvSpPr>
            <a:spLocks noGrp="1"/>
          </p:cNvSpPr>
          <p:nvPr>
            <p:ph type="body" sz="quarter" idx="57" hasCustomPrompt="1"/>
          </p:nvPr>
        </p:nvSpPr>
        <p:spPr>
          <a:xfrm>
            <a:off x="550862"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6" name="Text Placeholder 12">
            <a:extLst>
              <a:ext uri="{FF2B5EF4-FFF2-40B4-BE49-F238E27FC236}">
                <a16:creationId xmlns:a16="http://schemas.microsoft.com/office/drawing/2014/main" id="{FCAA7932-2491-E19F-F43E-926BEC1B4449}"/>
              </a:ext>
            </a:extLst>
          </p:cNvPr>
          <p:cNvSpPr>
            <a:spLocks noGrp="1"/>
          </p:cNvSpPr>
          <p:nvPr>
            <p:ph type="body" sz="quarter" idx="58" hasCustomPrompt="1"/>
          </p:nvPr>
        </p:nvSpPr>
        <p:spPr>
          <a:xfrm>
            <a:off x="3359150"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7" name="Text Placeholder 12">
            <a:extLst>
              <a:ext uri="{FF2B5EF4-FFF2-40B4-BE49-F238E27FC236}">
                <a16:creationId xmlns:a16="http://schemas.microsoft.com/office/drawing/2014/main" id="{6536A327-7419-C103-F6A2-9A088DBA02E3}"/>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8" name="Text Placeholder 12">
            <a:extLst>
              <a:ext uri="{FF2B5EF4-FFF2-40B4-BE49-F238E27FC236}">
                <a16:creationId xmlns:a16="http://schemas.microsoft.com/office/drawing/2014/main" id="{EECF5BC7-CFF8-A868-D488-9C551C4E632F}"/>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9" name="Text Placeholder 12">
            <a:extLst>
              <a:ext uri="{FF2B5EF4-FFF2-40B4-BE49-F238E27FC236}">
                <a16:creationId xmlns:a16="http://schemas.microsoft.com/office/drawing/2014/main" id="{729C4491-431E-BEC4-C554-D8B972A52B4D}"/>
              </a:ext>
            </a:extLst>
          </p:cNvPr>
          <p:cNvSpPr>
            <a:spLocks noGrp="1"/>
          </p:cNvSpPr>
          <p:nvPr>
            <p:ph type="body" sz="quarter" idx="61" hasCustomPrompt="1"/>
          </p:nvPr>
        </p:nvSpPr>
        <p:spPr>
          <a:xfrm>
            <a:off x="550862"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0" name="Text Placeholder 12">
            <a:extLst>
              <a:ext uri="{FF2B5EF4-FFF2-40B4-BE49-F238E27FC236}">
                <a16:creationId xmlns:a16="http://schemas.microsoft.com/office/drawing/2014/main" id="{DBA4C49A-79C9-62D6-952E-53593BA8FDF3}"/>
              </a:ext>
            </a:extLst>
          </p:cNvPr>
          <p:cNvSpPr>
            <a:spLocks noGrp="1"/>
          </p:cNvSpPr>
          <p:nvPr>
            <p:ph type="body" sz="quarter" idx="62" hasCustomPrompt="1"/>
          </p:nvPr>
        </p:nvSpPr>
        <p:spPr>
          <a:xfrm>
            <a:off x="3359150"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1" name="Text Placeholder 12">
            <a:extLst>
              <a:ext uri="{FF2B5EF4-FFF2-40B4-BE49-F238E27FC236}">
                <a16:creationId xmlns:a16="http://schemas.microsoft.com/office/drawing/2014/main" id="{7E41E13C-D5F5-BD38-259C-D1942D2200D9}"/>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2" name="Text Placeholder 12">
            <a:extLst>
              <a:ext uri="{FF2B5EF4-FFF2-40B4-BE49-F238E27FC236}">
                <a16:creationId xmlns:a16="http://schemas.microsoft.com/office/drawing/2014/main" id="{54C70E94-353C-A5EB-BD45-32DB6E8C78EF}"/>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14548452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 Text / Char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D6BA4-D604-62D4-D773-AC040EB4AA38}"/>
              </a:ext>
            </a:extLst>
          </p:cNvPr>
          <p:cNvSpPr/>
          <p:nvPr userDrawn="1"/>
        </p:nvSpPr>
        <p:spPr>
          <a:xfrm>
            <a:off x="4151313" y="1"/>
            <a:ext cx="80406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a:t>Header avenir demi </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p:spPr>
        <p:txBody>
          <a:bodyPr/>
          <a:lstStyle>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4690801" y="1089025"/>
            <a:ext cx="6950338" cy="3060700"/>
          </a:xfrm>
        </p:spPr>
        <p:txBody>
          <a:bodyPr tIns="180000"/>
          <a:lstStyle>
            <a:lvl1pPr marL="0" indent="0" algn="ctr">
              <a:buNone/>
              <a:defRPr sz="1000">
                <a:solidFill>
                  <a:schemeClr val="accent1"/>
                </a:solidFill>
              </a:defRPr>
            </a:lvl1pPr>
          </a:lstStyle>
          <a:p>
            <a:r>
              <a:rPr lang="en-GB"/>
              <a:t>Click </a:t>
            </a:r>
            <a:r>
              <a:rPr lang="en-US" noProof="0"/>
              <a:t>center</a:t>
            </a:r>
            <a:r>
              <a:rPr lang="en-GB"/>
              <a:t> icon to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4690801" y="368828"/>
            <a:ext cx="6950334" cy="359835"/>
          </a:xfrm>
          <a:prstGeom prst="rect">
            <a:avLst/>
          </a:prstGeom>
        </p:spPr>
        <p:txBody>
          <a:bodyPr lIns="0" tIns="0" rIns="0" bIns="0" anchor="t" anchorCtr="0">
            <a:noAutofit/>
          </a:bodyPr>
          <a:lstStyle>
            <a:lvl1pPr marL="0" indent="0" algn="l">
              <a:buNone/>
              <a:defRPr sz="1400" b="0" i="0">
                <a:solidFill>
                  <a:schemeClr val="bg1"/>
                </a:solidFill>
                <a:latin typeface="AvenirNext LT Pro Regular" panose="020B0504020202020204" pitchFamily="34" charset="77"/>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5232400" y="451378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8977311" y="451378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5232400" y="505353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8977311" y="505353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5232400" y="5593818"/>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8977311" y="5593818"/>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4690801" y="4508500"/>
            <a:ext cx="216000" cy="216000"/>
          </a:xfrm>
          <a:prstGeom prst="rect">
            <a:avLst/>
          </a:prstGeom>
          <a:solidFill>
            <a:schemeClr val="accent1"/>
          </a:solidFill>
        </p:spPr>
        <p:txBody>
          <a:bodyPr lIns="0" tIns="0" rIns="0" bIns="0" anchor="ctr" anchorCtr="0">
            <a:noAutofit/>
          </a:bodyPr>
          <a:lstStyle>
            <a:lvl1pPr marL="0" indent="0" algn="ctr">
              <a:buNone/>
              <a:defRPr sz="1200" b="0" i="0" cap="all" baseline="0">
                <a:solidFill>
                  <a:schemeClr val="tx1"/>
                </a:solidFill>
                <a:latin typeface="AvenirNext LT Pro Regular" panose="020B0504020202020204" pitchFamily="34" charset="77"/>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4690801" y="5053475"/>
            <a:ext cx="216000" cy="216000"/>
          </a:xfrm>
          <a:prstGeom prst="rect">
            <a:avLst/>
          </a:prstGeom>
          <a:solidFill>
            <a:schemeClr val="accent2"/>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4690801" y="5598450"/>
            <a:ext cx="216000" cy="216000"/>
          </a:xfrm>
          <a:prstGeom prst="rect">
            <a:avLst/>
          </a:prstGeom>
          <a:solidFill>
            <a:schemeClr val="accent3"/>
          </a:solidFill>
        </p:spPr>
        <p:txBody>
          <a:bodyPr lIns="0" tIns="0" rIns="0" bIns="0" anchor="ctr" anchorCtr="0">
            <a:noAutofit/>
          </a:bodyPr>
          <a:lstStyle>
            <a:lvl1pPr marL="0" indent="0" algn="ctr">
              <a:buNone/>
              <a:defRPr sz="1200" b="0" i="0" cap="all" baseline="0">
                <a:solidFill>
                  <a:schemeClr val="tx1"/>
                </a:solidFill>
                <a:latin typeface="AvenirNext LT Pro Regular" panose="020B0504020202020204" pitchFamily="34" charset="77"/>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8441400" y="4508500"/>
            <a:ext cx="216000" cy="216000"/>
          </a:xfrm>
          <a:prstGeom prst="rect">
            <a:avLst/>
          </a:prstGeom>
          <a:solidFill>
            <a:schemeClr val="accent4"/>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8441400" y="5053475"/>
            <a:ext cx="216000" cy="216000"/>
          </a:xfrm>
          <a:prstGeom prst="rect">
            <a:avLst/>
          </a:prstGeom>
          <a:solidFill>
            <a:schemeClr val="accent5"/>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8441400" y="5598450"/>
            <a:ext cx="216000" cy="216000"/>
          </a:xfrm>
          <a:prstGeom prst="rect">
            <a:avLst/>
          </a:prstGeom>
          <a:solidFill>
            <a:srgbClr val="16CEE1"/>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f</a:t>
            </a:r>
          </a:p>
        </p:txBody>
      </p:sp>
    </p:spTree>
    <p:extLst>
      <p:ext uri="{BB962C8B-B14F-4D97-AF65-F5344CB8AC3E}">
        <p14:creationId xmlns:p14="http://schemas.microsoft.com/office/powerpoint/2010/main" val="2035042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0:50 - Text / Char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D6BA4-D604-62D4-D773-AC040EB4AA38}"/>
              </a:ext>
            </a:extLst>
          </p:cNvPr>
          <p:cNvSpPr/>
          <p:nvPr userDrawn="1"/>
        </p:nvSpPr>
        <p:spPr>
          <a:xfrm>
            <a:off x="6096001" y="1"/>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6635488" y="1089025"/>
            <a:ext cx="5005647" cy="3060700"/>
          </a:xfrm>
        </p:spPr>
        <p:txBody>
          <a:bodyPr tIns="180000"/>
          <a:lstStyle>
            <a:lvl1pPr marL="0" indent="0" algn="ctr">
              <a:buNone/>
              <a:defRPr sz="1000">
                <a:solidFill>
                  <a:schemeClr val="accent1"/>
                </a:solidFill>
              </a:defRPr>
            </a:lvl1pPr>
          </a:lstStyle>
          <a:p>
            <a:r>
              <a:rPr lang="en-GB"/>
              <a:t>Click </a:t>
            </a:r>
            <a:r>
              <a:rPr lang="en-US" noProof="0"/>
              <a:t>center</a:t>
            </a:r>
            <a:r>
              <a:rPr lang="en-GB"/>
              <a:t> icon to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6635488" y="368828"/>
            <a:ext cx="5005647" cy="359835"/>
          </a:xfrm>
          <a:prstGeom prst="rect">
            <a:avLst/>
          </a:prstGeom>
        </p:spPr>
        <p:txBody>
          <a:bodyPr lIns="0" tIns="0" rIns="0" bIns="0" anchor="t" anchorCtr="0">
            <a:noAutofit/>
          </a:bodyPr>
          <a:lstStyle>
            <a:lvl1pPr marL="0" indent="0" algn="l">
              <a:buNone/>
              <a:defRPr sz="1400" b="0" i="0">
                <a:solidFill>
                  <a:schemeClr val="bg1"/>
                </a:solidFill>
                <a:latin typeface="AvenirNext LT Pro Regular" panose="020B0504020202020204" pitchFamily="34" charset="77"/>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7104856" y="451378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9767505" y="451378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7104856" y="505353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9767505" y="5053539"/>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7104856" y="5593818"/>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9767505" y="5593818"/>
            <a:ext cx="1871664" cy="359835"/>
          </a:xfrm>
          <a:prstGeom prst="rect">
            <a:avLst/>
          </a:prstGeom>
        </p:spPr>
        <p:txBody>
          <a:bodyPr lIns="0" tIns="0" rIns="0" bIns="0" anchor="t" anchorCtr="0">
            <a:noAutofit/>
          </a:bodyPr>
          <a:lstStyle>
            <a:lvl1pPr marL="0" indent="0" algn="l">
              <a:buNone/>
              <a:defRPr sz="1200" b="0" i="0">
                <a:solidFill>
                  <a:schemeClr val="bg1"/>
                </a:solidFill>
                <a:latin typeface="AvenirNext LT Pro Regular" panose="020B0504020202020204" pitchFamily="34" charset="77"/>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6635488" y="4508500"/>
            <a:ext cx="216000" cy="216000"/>
          </a:xfrm>
          <a:prstGeom prst="rect">
            <a:avLst/>
          </a:prstGeom>
          <a:solidFill>
            <a:schemeClr val="accent1"/>
          </a:solidFill>
        </p:spPr>
        <p:txBody>
          <a:bodyPr lIns="0" tIns="0" rIns="0" bIns="0" anchor="ctr" anchorCtr="0">
            <a:noAutofit/>
          </a:bodyPr>
          <a:lstStyle>
            <a:lvl1pPr marL="0" indent="0" algn="ctr">
              <a:buNone/>
              <a:defRPr sz="1200" b="0" i="0" cap="all" baseline="0">
                <a:solidFill>
                  <a:schemeClr val="tx1"/>
                </a:solidFill>
                <a:latin typeface="AvenirNext LT Pro Regular" panose="020B0504020202020204" pitchFamily="34" charset="77"/>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6635488" y="5053475"/>
            <a:ext cx="216000" cy="216000"/>
          </a:xfrm>
          <a:prstGeom prst="rect">
            <a:avLst/>
          </a:prstGeom>
          <a:solidFill>
            <a:schemeClr val="accent2"/>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6635488" y="5598450"/>
            <a:ext cx="216000" cy="216000"/>
          </a:xfrm>
          <a:prstGeom prst="rect">
            <a:avLst/>
          </a:prstGeom>
          <a:solidFill>
            <a:schemeClr val="accent3"/>
          </a:solidFill>
        </p:spPr>
        <p:txBody>
          <a:bodyPr lIns="0" tIns="0" rIns="0" bIns="0" anchor="ctr" anchorCtr="0">
            <a:noAutofit/>
          </a:bodyPr>
          <a:lstStyle>
            <a:lvl1pPr marL="0" indent="0" algn="ctr">
              <a:buNone/>
              <a:defRPr sz="1200" b="0" i="0" cap="all" baseline="0">
                <a:solidFill>
                  <a:schemeClr val="tx1"/>
                </a:solidFill>
                <a:latin typeface="AvenirNext LT Pro Regular" panose="020B0504020202020204" pitchFamily="34" charset="77"/>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9303825" y="4508500"/>
            <a:ext cx="216000" cy="216000"/>
          </a:xfrm>
          <a:prstGeom prst="rect">
            <a:avLst/>
          </a:prstGeom>
          <a:solidFill>
            <a:schemeClr val="accent4"/>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9303825" y="5053475"/>
            <a:ext cx="216000" cy="216000"/>
          </a:xfrm>
          <a:prstGeom prst="rect">
            <a:avLst/>
          </a:prstGeom>
          <a:solidFill>
            <a:schemeClr val="accent5"/>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9303825" y="5598450"/>
            <a:ext cx="216000" cy="216000"/>
          </a:xfrm>
          <a:prstGeom prst="rect">
            <a:avLst/>
          </a:prstGeom>
          <a:solidFill>
            <a:srgbClr val="16CEE1"/>
          </a:solidFill>
        </p:spPr>
        <p:txBody>
          <a:bodyPr lIns="0" tIns="0" rIns="0" bIns="0" anchor="ctr" anchorCtr="0">
            <a:noAutofit/>
          </a:bodyPr>
          <a:lstStyle>
            <a:lvl1pPr marL="0" indent="0" algn="ctr">
              <a:buNone/>
              <a:defRPr sz="1200" b="0" i="0" cap="all" baseline="0">
                <a:solidFill>
                  <a:schemeClr val="bg1"/>
                </a:solidFill>
                <a:latin typeface="AvenirNext LT Pro Regular" panose="020B0504020202020204" pitchFamily="34" charset="77"/>
              </a:defRPr>
            </a:lvl1pPr>
          </a:lstStyle>
          <a:p>
            <a:pPr lvl="0"/>
            <a:r>
              <a:rPr lang="en-US"/>
              <a:t>f</a:t>
            </a:r>
          </a:p>
        </p:txBody>
      </p:sp>
      <p:sp>
        <p:nvSpPr>
          <p:cNvPr id="5" name="Title 1">
            <a:extLst>
              <a:ext uri="{FF2B5EF4-FFF2-40B4-BE49-F238E27FC236}">
                <a16:creationId xmlns:a16="http://schemas.microsoft.com/office/drawing/2014/main" id="{62B3885D-E6AF-5A7C-26C2-93D58D36DE66}"/>
              </a:ext>
            </a:extLst>
          </p:cNvPr>
          <p:cNvSpPr>
            <a:spLocks noGrp="1"/>
          </p:cNvSpPr>
          <p:nvPr>
            <p:ph type="title" hasCustomPrompt="1"/>
          </p:nvPr>
        </p:nvSpPr>
        <p:spPr>
          <a:xfrm>
            <a:off x="550864" y="368828"/>
            <a:ext cx="5076000" cy="251885"/>
          </a:xfrm>
        </p:spPr>
        <p:txBody>
          <a:bodyPr/>
          <a:lstStyle>
            <a:lvl1pPr>
              <a:defRPr>
                <a:solidFill>
                  <a:schemeClr val="accent1"/>
                </a:solidFill>
              </a:defRPr>
            </a:lvl1pPr>
          </a:lstStyle>
          <a:p>
            <a:r>
              <a:rPr lang="en-US"/>
              <a:t>Header avenir demi 24pt</a:t>
            </a:r>
            <a:endParaRPr lang="en-GB"/>
          </a:p>
        </p:txBody>
      </p:sp>
      <p:sp>
        <p:nvSpPr>
          <p:cNvPr id="7" name="Text Placeholder 9">
            <a:extLst>
              <a:ext uri="{FF2B5EF4-FFF2-40B4-BE49-F238E27FC236}">
                <a16:creationId xmlns:a16="http://schemas.microsoft.com/office/drawing/2014/main" id="{026A7FE8-7657-E899-CBBD-AA588FB3663B}"/>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173AB386-34F7-6043-4B53-86A723ACB171}"/>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4071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x Text / 1x Screen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3" y="368828"/>
            <a:ext cx="11090275"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109027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628775"/>
            <a:ext cx="3204000" cy="4500563"/>
          </a:xfrm>
        </p:spPr>
        <p:txBody>
          <a:bodyPr/>
          <a:lstStyle>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p:txBody>
      </p:sp>
      <p:sp>
        <p:nvSpPr>
          <p:cNvPr id="6" name="Rectangle: Top Corners Rounded 5">
            <a:extLst>
              <a:ext uri="{FF2B5EF4-FFF2-40B4-BE49-F238E27FC236}">
                <a16:creationId xmlns:a16="http://schemas.microsoft.com/office/drawing/2014/main" id="{13418AE6-3475-B6CB-05F3-2E7EE8F27125}"/>
              </a:ext>
            </a:extLst>
          </p:cNvPr>
          <p:cNvSpPr/>
          <p:nvPr userDrawn="1"/>
        </p:nvSpPr>
        <p:spPr>
          <a:xfrm>
            <a:off x="4740276" y="1603375"/>
            <a:ext cx="6096000" cy="3651250"/>
          </a:xfrm>
          <a:prstGeom prst="round2SameRect">
            <a:avLst>
              <a:gd name="adj1" fmla="val 2349"/>
              <a:gd name="adj2" fmla="val 0"/>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grpSp>
        <p:nvGrpSpPr>
          <p:cNvPr id="11" name="Group 10">
            <a:extLst>
              <a:ext uri="{FF2B5EF4-FFF2-40B4-BE49-F238E27FC236}">
                <a16:creationId xmlns:a16="http://schemas.microsoft.com/office/drawing/2014/main" id="{9BC0F84A-9F67-A0D9-523F-A08FDCCDB610}"/>
              </a:ext>
            </a:extLst>
          </p:cNvPr>
          <p:cNvGrpSpPr/>
          <p:nvPr userDrawn="1"/>
        </p:nvGrpSpPr>
        <p:grpSpPr>
          <a:xfrm>
            <a:off x="10351298" y="1654106"/>
            <a:ext cx="118572" cy="116191"/>
            <a:chOff x="10353679" y="1654106"/>
            <a:chExt cx="118572" cy="116191"/>
          </a:xfrm>
        </p:grpSpPr>
        <p:sp>
          <p:nvSpPr>
            <p:cNvPr id="12" name="Rectangle 11">
              <a:extLst>
                <a:ext uri="{FF2B5EF4-FFF2-40B4-BE49-F238E27FC236}">
                  <a16:creationId xmlns:a16="http://schemas.microsoft.com/office/drawing/2014/main" id="{4D22A660-A891-BE4F-70E6-2A8B915A180F}"/>
                </a:ext>
              </a:extLst>
            </p:cNvPr>
            <p:cNvSpPr/>
            <p:nvPr/>
          </p:nvSpPr>
          <p:spPr>
            <a:xfrm>
              <a:off x="10382251" y="1680297"/>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7" name="Rectangle 16">
              <a:extLst>
                <a:ext uri="{FF2B5EF4-FFF2-40B4-BE49-F238E27FC236}">
                  <a16:creationId xmlns:a16="http://schemas.microsoft.com/office/drawing/2014/main" id="{F4780932-DFAD-F9D4-84A9-412EF888DA63}"/>
                </a:ext>
              </a:extLst>
            </p:cNvPr>
            <p:cNvSpPr/>
            <p:nvPr/>
          </p:nvSpPr>
          <p:spPr>
            <a:xfrm>
              <a:off x="10353679" y="1654106"/>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grpSp>
      <p:grpSp>
        <p:nvGrpSpPr>
          <p:cNvPr id="18" name="Group 17">
            <a:extLst>
              <a:ext uri="{FF2B5EF4-FFF2-40B4-BE49-F238E27FC236}">
                <a16:creationId xmlns:a16="http://schemas.microsoft.com/office/drawing/2014/main" id="{6B000B0B-E758-5C04-399D-7291C3FB0104}"/>
              </a:ext>
            </a:extLst>
          </p:cNvPr>
          <p:cNvGrpSpPr/>
          <p:nvPr userDrawn="1"/>
        </p:nvGrpSpPr>
        <p:grpSpPr>
          <a:xfrm>
            <a:off x="10602747" y="1677271"/>
            <a:ext cx="74459" cy="74459"/>
            <a:chOff x="10602747" y="1677271"/>
            <a:chExt cx="74459" cy="74459"/>
          </a:xfrm>
        </p:grpSpPr>
        <p:cxnSp>
          <p:nvCxnSpPr>
            <p:cNvPr id="19" name="Straight Connector 18">
              <a:extLst>
                <a:ext uri="{FF2B5EF4-FFF2-40B4-BE49-F238E27FC236}">
                  <a16:creationId xmlns:a16="http://schemas.microsoft.com/office/drawing/2014/main" id="{F6974CB6-8A3A-189D-82BD-C7D0556FE06F}"/>
                </a:ext>
              </a:extLst>
            </p:cNvPr>
            <p:cNvCxnSpPr>
              <a:cxnSpLocks/>
            </p:cNvCxnSpPr>
            <p:nvPr/>
          </p:nvCxnSpPr>
          <p:spPr>
            <a:xfrm>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B0947A5F-1E16-3451-B853-9DF883EB119B}"/>
                </a:ext>
              </a:extLst>
            </p:cNvPr>
            <p:cNvCxnSpPr>
              <a:cxnSpLocks/>
            </p:cNvCxnSpPr>
            <p:nvPr/>
          </p:nvCxnSpPr>
          <p:spPr>
            <a:xfrm flipH="1">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21" name="Straight Connector 20">
            <a:extLst>
              <a:ext uri="{FF2B5EF4-FFF2-40B4-BE49-F238E27FC236}">
                <a16:creationId xmlns:a16="http://schemas.microsoft.com/office/drawing/2014/main" id="{5EF5EFB6-196F-F63E-2DE7-D954DF520406}"/>
              </a:ext>
            </a:extLst>
          </p:cNvPr>
          <p:cNvCxnSpPr>
            <a:cxnSpLocks/>
          </p:cNvCxnSpPr>
          <p:nvPr userDrawn="1"/>
        </p:nvCxnSpPr>
        <p:spPr>
          <a:xfrm rot="2700000" flipH="1">
            <a:off x="10124115"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22" name="Picture Placeholder 15">
            <a:extLst>
              <a:ext uri="{FF2B5EF4-FFF2-40B4-BE49-F238E27FC236}">
                <a16:creationId xmlns:a16="http://schemas.microsoft.com/office/drawing/2014/main" id="{BD7FD75F-74DC-BC51-0299-6A9CCC57A509}"/>
              </a:ext>
            </a:extLst>
          </p:cNvPr>
          <p:cNvSpPr>
            <a:spLocks noGrp="1"/>
          </p:cNvSpPr>
          <p:nvPr>
            <p:ph type="pic" sz="quarter" idx="20" hasCustomPrompt="1"/>
          </p:nvPr>
        </p:nvSpPr>
        <p:spPr>
          <a:xfrm>
            <a:off x="4740276" y="1825625"/>
            <a:ext cx="6096000" cy="3429000"/>
          </a:xfrm>
          <a:solidFill>
            <a:schemeClr val="tx1">
              <a:lumMod val="75000"/>
              <a:lumOff val="25000"/>
            </a:schemeClr>
          </a:solidFill>
          <a:ln w="12700">
            <a:solidFill>
              <a:schemeClr val="bg1"/>
            </a:solid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screenshot</a:t>
            </a:r>
          </a:p>
        </p:txBody>
      </p:sp>
    </p:spTree>
    <p:extLst>
      <p:ext uri="{BB962C8B-B14F-4D97-AF65-F5344CB8AC3E}">
        <p14:creationId xmlns:p14="http://schemas.microsoft.com/office/powerpoint/2010/main" val="311664115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x Text / 2x Smartpho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Rectangle: Rounded Corners 4">
            <a:extLst>
              <a:ext uri="{FF2B5EF4-FFF2-40B4-BE49-F238E27FC236}">
                <a16:creationId xmlns:a16="http://schemas.microsoft.com/office/drawing/2014/main" id="{9BF0B53D-F6DF-17CF-ACF1-4F88F84C5610}"/>
              </a:ext>
            </a:extLst>
          </p:cNvPr>
          <p:cNvSpPr/>
          <p:nvPr userDrawn="1"/>
        </p:nvSpPr>
        <p:spPr>
          <a:xfrm>
            <a:off x="4797580"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7" name="Rectangle: Rounded Corners 6">
            <a:extLst>
              <a:ext uri="{FF2B5EF4-FFF2-40B4-BE49-F238E27FC236}">
                <a16:creationId xmlns:a16="http://schemas.microsoft.com/office/drawing/2014/main" id="{88FE36AE-9D75-CC42-0B21-B390E3C001E0}"/>
              </a:ext>
            </a:extLst>
          </p:cNvPr>
          <p:cNvSpPr/>
          <p:nvPr userDrawn="1"/>
        </p:nvSpPr>
        <p:spPr>
          <a:xfrm>
            <a:off x="8485788"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cxnSp>
        <p:nvCxnSpPr>
          <p:cNvPr id="9" name="Straight Connector 8">
            <a:extLst>
              <a:ext uri="{FF2B5EF4-FFF2-40B4-BE49-F238E27FC236}">
                <a16:creationId xmlns:a16="http://schemas.microsoft.com/office/drawing/2014/main" id="{0B0ADDAA-836E-54C8-DD63-18E67F92F62D}"/>
              </a:ext>
            </a:extLst>
          </p:cNvPr>
          <p:cNvCxnSpPr/>
          <p:nvPr userDrawn="1"/>
        </p:nvCxnSpPr>
        <p:spPr>
          <a:xfrm>
            <a:off x="4495800" y="1171568"/>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67174E-1155-F38D-51EE-2F4AC411D02F}"/>
              </a:ext>
            </a:extLst>
          </p:cNvPr>
          <p:cNvCxnSpPr/>
          <p:nvPr userDrawn="1"/>
        </p:nvCxnSpPr>
        <p:spPr>
          <a:xfrm>
            <a:off x="4495800" y="5652617"/>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icture Placeholder 15">
            <a:extLst>
              <a:ext uri="{FF2B5EF4-FFF2-40B4-BE49-F238E27FC236}">
                <a16:creationId xmlns:a16="http://schemas.microsoft.com/office/drawing/2014/main" id="{16121244-99D9-2546-8BEB-1F14FA9475F8}"/>
              </a:ext>
            </a:extLst>
          </p:cNvPr>
          <p:cNvSpPr>
            <a:spLocks noGrp="1"/>
          </p:cNvSpPr>
          <p:nvPr>
            <p:ph type="pic" sz="quarter" idx="20" hasCustomPrompt="1"/>
          </p:nvPr>
        </p:nvSpPr>
        <p:spPr>
          <a:xfrm>
            <a:off x="4938715"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
        <p:nvSpPr>
          <p:cNvPr id="11" name="Picture Placeholder 15">
            <a:extLst>
              <a:ext uri="{FF2B5EF4-FFF2-40B4-BE49-F238E27FC236}">
                <a16:creationId xmlns:a16="http://schemas.microsoft.com/office/drawing/2014/main" id="{013E17C5-D35B-479F-D89C-BD2C881A189B}"/>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36871821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x Columns / 1x Smartph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3" y="368828"/>
            <a:ext cx="6948911"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Rectangle: Rounded Corners 6">
            <a:extLst>
              <a:ext uri="{FF2B5EF4-FFF2-40B4-BE49-F238E27FC236}">
                <a16:creationId xmlns:a16="http://schemas.microsoft.com/office/drawing/2014/main" id="{88FE36AE-9D75-CC42-0B21-B390E3C001E0}"/>
              </a:ext>
            </a:extLst>
          </p:cNvPr>
          <p:cNvSpPr/>
          <p:nvPr userDrawn="1"/>
        </p:nvSpPr>
        <p:spPr>
          <a:xfrm>
            <a:off x="8485788"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cxnSp>
        <p:nvCxnSpPr>
          <p:cNvPr id="9" name="Straight Connector 8">
            <a:extLst>
              <a:ext uri="{FF2B5EF4-FFF2-40B4-BE49-F238E27FC236}">
                <a16:creationId xmlns:a16="http://schemas.microsoft.com/office/drawing/2014/main" id="{0B0ADDAA-836E-54C8-DD63-18E67F92F62D}"/>
              </a:ext>
            </a:extLst>
          </p:cNvPr>
          <p:cNvCxnSpPr/>
          <p:nvPr userDrawn="1"/>
        </p:nvCxnSpPr>
        <p:spPr>
          <a:xfrm>
            <a:off x="4495800" y="1171568"/>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67174E-1155-F38D-51EE-2F4AC411D02F}"/>
              </a:ext>
            </a:extLst>
          </p:cNvPr>
          <p:cNvCxnSpPr/>
          <p:nvPr userDrawn="1"/>
        </p:nvCxnSpPr>
        <p:spPr>
          <a:xfrm>
            <a:off x="4495800" y="5652617"/>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12">
            <a:extLst>
              <a:ext uri="{FF2B5EF4-FFF2-40B4-BE49-F238E27FC236}">
                <a16:creationId xmlns:a16="http://schemas.microsoft.com/office/drawing/2014/main" id="{1F5188B7-08EE-1AE1-2A08-B260F1FCC267}"/>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C4544FE-A31D-1611-BA47-FB2E0EA7D648}"/>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5" name="Picture Placeholder 15">
            <a:extLst>
              <a:ext uri="{FF2B5EF4-FFF2-40B4-BE49-F238E27FC236}">
                <a16:creationId xmlns:a16="http://schemas.microsoft.com/office/drawing/2014/main" id="{83098F46-CCA3-C9DF-E04C-80FBCEF25711}"/>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4255648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x Text / 1x Tablet (Landscape)">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241F84FB-8FA7-515E-89EE-32BE7CE9390A}"/>
              </a:ext>
            </a:extLst>
          </p:cNvPr>
          <p:cNvSpPr/>
          <p:nvPr userDrawn="1"/>
        </p:nvSpPr>
        <p:spPr>
          <a:xfrm>
            <a:off x="4695563" y="1681560"/>
            <a:ext cx="6148800" cy="3769200"/>
          </a:xfrm>
          <a:prstGeom prst="round2SameRect">
            <a:avLst>
              <a:gd name="adj1" fmla="val 2349"/>
              <a:gd name="adj2" fmla="val 229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1090272"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109027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628775"/>
            <a:ext cx="3204000" cy="4500563"/>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6" name="Picture Placeholder 15">
            <a:extLst>
              <a:ext uri="{FF2B5EF4-FFF2-40B4-BE49-F238E27FC236}">
                <a16:creationId xmlns:a16="http://schemas.microsoft.com/office/drawing/2014/main" id="{3A972FEF-2577-B8B6-087C-0059E960CE35}"/>
              </a:ext>
            </a:extLst>
          </p:cNvPr>
          <p:cNvSpPr>
            <a:spLocks noGrp="1"/>
          </p:cNvSpPr>
          <p:nvPr>
            <p:ph type="pic" sz="quarter" idx="20" hasCustomPrompt="1"/>
          </p:nvPr>
        </p:nvSpPr>
        <p:spPr>
          <a:xfrm>
            <a:off x="4847376" y="1814760"/>
            <a:ext cx="5846400" cy="3502800"/>
          </a:xfrm>
          <a:solidFill>
            <a:schemeClr val="tx1">
              <a:lumMod val="75000"/>
              <a:lumOff val="25000"/>
            </a:schemeClr>
          </a:solidFill>
          <a:ln w="12700">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a:t>
            </a:r>
            <a:r>
              <a:rPr lang="en-GB"/>
              <a:t>screenshot</a:t>
            </a:r>
          </a:p>
        </p:txBody>
      </p:sp>
    </p:spTree>
    <p:extLst>
      <p:ext uri="{BB962C8B-B14F-4D97-AF65-F5344CB8AC3E}">
        <p14:creationId xmlns:p14="http://schemas.microsoft.com/office/powerpoint/2010/main" val="24044352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x Text / 1x Tablet (Portrait)">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241F84FB-8FA7-515E-89EE-32BE7CE9390A}"/>
              </a:ext>
            </a:extLst>
          </p:cNvPr>
          <p:cNvSpPr/>
          <p:nvPr userDrawn="1"/>
        </p:nvSpPr>
        <p:spPr>
          <a:xfrm rot="5400000">
            <a:off x="5081086" y="1298079"/>
            <a:ext cx="5774739" cy="3887787"/>
          </a:xfrm>
          <a:prstGeom prst="round2SameRect">
            <a:avLst>
              <a:gd name="adj1" fmla="val 2349"/>
              <a:gd name="adj2" fmla="val 229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a:t>Header avenir demi</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a:t>Click to edit Master text styles</a:t>
            </a:r>
          </a:p>
          <a:p>
            <a:pPr lvl="1"/>
            <a:r>
              <a:rPr lang="en-US"/>
              <a:t>Second level</a:t>
            </a:r>
          </a:p>
          <a:p>
            <a:pPr lvl="2"/>
            <a:r>
              <a:rPr lang="en-US"/>
              <a:t>Third level</a:t>
            </a:r>
          </a:p>
        </p:txBody>
      </p:sp>
      <p:sp>
        <p:nvSpPr>
          <p:cNvPr id="6" name="Picture Placeholder 15">
            <a:extLst>
              <a:ext uri="{FF2B5EF4-FFF2-40B4-BE49-F238E27FC236}">
                <a16:creationId xmlns:a16="http://schemas.microsoft.com/office/drawing/2014/main" id="{90BF509B-4750-DBE8-9302-4ED8DE780388}"/>
              </a:ext>
            </a:extLst>
          </p:cNvPr>
          <p:cNvSpPr>
            <a:spLocks noGrp="1"/>
          </p:cNvSpPr>
          <p:nvPr>
            <p:ph type="pic" sz="quarter" idx="20" hasCustomPrompt="1"/>
          </p:nvPr>
        </p:nvSpPr>
        <p:spPr>
          <a:xfrm>
            <a:off x="6168230" y="507027"/>
            <a:ext cx="3600450" cy="5469890"/>
          </a:xfrm>
          <a:solidFill>
            <a:schemeClr val="tx1">
              <a:lumMod val="75000"/>
              <a:lumOff val="25000"/>
            </a:schemeClr>
          </a:solidFill>
          <a:ln w="12700">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or click </a:t>
            </a:r>
            <a:r>
              <a:rPr lang="en-US" noProof="0"/>
              <a:t>center</a:t>
            </a:r>
            <a:r>
              <a:rPr lang="en-US"/>
              <a:t> icon to insert </a:t>
            </a:r>
            <a:r>
              <a:rPr lang="en-GB"/>
              <a:t>screenshot</a:t>
            </a:r>
          </a:p>
        </p:txBody>
      </p:sp>
    </p:spTree>
    <p:extLst>
      <p:ext uri="{BB962C8B-B14F-4D97-AF65-F5344CB8AC3E}">
        <p14:creationId xmlns:p14="http://schemas.microsoft.com/office/powerpoint/2010/main" val="42317448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a:solidFill>
                  <a:schemeClr val="bg1"/>
                </a:solidFill>
                <a:latin typeface="AvenirNext LT Pro Regular" panose="020B0504020202020204" pitchFamily="34" charset="77"/>
                <a:ea typeface="+mn-ea"/>
                <a:cs typeface="+mn-cs"/>
              </a:rPr>
              <a:t>© 2023 Clarivate</a:t>
            </a:r>
          </a:p>
          <a:p>
            <a:r>
              <a:rPr lang="en-US" sz="900" b="0" i="0">
                <a:solidFill>
                  <a:schemeClr val="bg1"/>
                </a:solidFill>
                <a:latin typeface="AvenirNext LT Pro Regular" panose="020B0504020202020204" pitchFamily="34" charset="77"/>
              </a:rPr>
              <a:t>Clarivate and its logo, as well as all other trademarks </a:t>
            </a:r>
            <a:r>
              <a:rPr lang="en-US" sz="900" b="0" i="0" noProof="0">
                <a:solidFill>
                  <a:schemeClr val="bg1"/>
                </a:solidFill>
                <a:latin typeface="AvenirNext LT Pro Regular" panose="020B0504020202020204" pitchFamily="34" charset="77"/>
              </a:rPr>
              <a:t>used</a:t>
            </a:r>
            <a:r>
              <a:rPr lang="en-US" sz="900" b="0" i="0">
                <a:solidFill>
                  <a:schemeClr val="bg1"/>
                </a:solidFill>
                <a:latin typeface="AvenirNext LT Pro Regular" panose="020B0504020202020204" pitchFamily="34" charset="77"/>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a:solidFill>
                  <a:schemeClr val="bg1"/>
                </a:solidFill>
                <a:latin typeface="AvenirNext LT Pro Regular" panose="020B0504020202020204" pitchFamily="34" charset="77"/>
              </a:rPr>
              <a:t>About Clarivate</a:t>
            </a:r>
          </a:p>
          <a:p>
            <a:r>
              <a:rPr lang="en-GB" sz="900" b="0" i="0" u="none" strike="noStrike">
                <a:solidFill>
                  <a:schemeClr val="bg1"/>
                </a:solidFill>
                <a:effectLst/>
                <a:latin typeface="AvenirNext LT Pro Regular" panose="020B0504020202020204" pitchFamily="34" charset="77"/>
              </a:rPr>
              <a:t>Clarivate is the leading global information services provider. We connect </a:t>
            </a:r>
            <a:r>
              <a:rPr lang="en-US" sz="900" b="0" i="0" u="none" strike="noStrike" noProof="0">
                <a:solidFill>
                  <a:schemeClr val="bg1"/>
                </a:solidFill>
                <a:effectLst/>
                <a:latin typeface="AvenirNext LT Pro Regular" panose="020B0504020202020204" pitchFamily="34" charset="77"/>
              </a:rPr>
              <a:t>people</a:t>
            </a:r>
            <a:r>
              <a:rPr lang="en-GB" sz="900" b="0" i="0" u="none" strike="noStrike">
                <a:solidFill>
                  <a:schemeClr val="bg1"/>
                </a:solidFill>
                <a:effectLst/>
                <a:latin typeface="AvenirNext LT Pro Regular" panose="020B0504020202020204" pitchFamily="34" charset="77"/>
              </a:rPr>
              <a:t> and </a:t>
            </a:r>
            <a:r>
              <a:rPr lang="en-US" sz="900" b="0" i="0" u="none" strike="noStrike" noProof="0">
                <a:solidFill>
                  <a:schemeClr val="bg1"/>
                </a:solidFill>
                <a:effectLst/>
                <a:latin typeface="AvenirNext LT Pro Regular" panose="020B0504020202020204" pitchFamily="34" charset="77"/>
              </a:rPr>
              <a:t>organizations</a:t>
            </a:r>
            <a:r>
              <a:rPr lang="en-GB" sz="900" b="0" i="0" u="none" strike="noStrike">
                <a:solidFill>
                  <a:schemeClr val="bg1"/>
                </a:solidFill>
                <a:effectLst/>
                <a:latin typeface="AvenirNext LT Pro Regular" panose="020B0504020202020204" pitchFamily="34" charset="77"/>
              </a:rPr>
              <a:t> to intelligence they can trust to transform their perspective, their work and our world. Our subscription </a:t>
            </a:r>
            <a:r>
              <a:rPr lang="en-US" sz="900" b="0" i="0" u="none" strike="noStrike" noProof="0">
                <a:solidFill>
                  <a:schemeClr val="bg1"/>
                </a:solidFill>
                <a:effectLst/>
                <a:latin typeface="AvenirNext LT Pro Regular" panose="020B0504020202020204" pitchFamily="34" charset="77"/>
              </a:rPr>
              <a:t>and</a:t>
            </a:r>
            <a:r>
              <a:rPr lang="en-GB" sz="900" b="0" i="0" u="none" strike="noStrike">
                <a:solidFill>
                  <a:schemeClr val="bg1"/>
                </a:solidFill>
                <a:effectLst/>
                <a:latin typeface="AvenirNext LT Pro Regular" panose="020B0504020202020204" pitchFamily="34" charset="77"/>
              </a:rPr>
              <a:t> technology-based solutions are coupled with deep domain expertise and cover the areas </a:t>
            </a:r>
            <a:br>
              <a:rPr lang="en-GB" sz="900" b="0" i="0" u="none" strike="noStrike">
                <a:solidFill>
                  <a:schemeClr val="bg1"/>
                </a:solidFill>
                <a:effectLst/>
                <a:latin typeface="AvenirNext LT Pro Regular" panose="020B0504020202020204" pitchFamily="34" charset="77"/>
              </a:rPr>
            </a:br>
            <a:r>
              <a:rPr lang="en-GB" sz="900" b="0" i="0" u="none" strike="noStrike">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GB" sz="900" b="0" i="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2622338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Green Light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7137666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each Shore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GB" sz="900" b="0" i="0" kern="1200">
                <a:solidFill>
                  <a:schemeClr val="bg1"/>
                </a:solidFill>
                <a:latin typeface="AvenirNext LT Pro Regular" panose="020B0504020202020204" pitchFamily="34" charset="77"/>
                <a:ea typeface="+mn-ea"/>
                <a:cs typeface="+mn-cs"/>
              </a:rPr>
              <a:t>© 2023 Clarivate</a:t>
            </a:r>
          </a:p>
          <a:p>
            <a:r>
              <a:rPr lang="en-GB" sz="900" b="0" i="0">
                <a:solidFill>
                  <a:schemeClr val="bg1"/>
                </a:solidFill>
                <a:latin typeface="AvenirNext LT Pro Regular" panose="020B0504020202020204" pitchFamily="34" charset="77"/>
              </a:rPr>
              <a:t>Clarivate and </a:t>
            </a:r>
            <a:r>
              <a:rPr lang="en-US" sz="900" b="0" i="0" noProof="0">
                <a:solidFill>
                  <a:schemeClr val="bg1"/>
                </a:solidFill>
                <a:latin typeface="AvenirNext LT Pro Regular" panose="020B0504020202020204" pitchFamily="34" charset="77"/>
              </a:rPr>
              <a:t>its</a:t>
            </a:r>
            <a:r>
              <a:rPr lang="en-GB" sz="900" b="0" i="0">
                <a:solidFill>
                  <a:schemeClr val="bg1"/>
                </a:solidFill>
                <a:latin typeface="AvenirNext LT Pro Regular" panose="020B0504020202020204" pitchFamily="34" charset="77"/>
              </a:rPr>
              <a:t>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noProof="0">
                <a:solidFill>
                  <a:schemeClr val="bg1"/>
                </a:solidFill>
                <a:latin typeface="AvenirNext LT Pro Regular" panose="020B0504020202020204" pitchFamily="34" charset="77"/>
              </a:rPr>
              <a:t>About Clarivate</a:t>
            </a:r>
          </a:p>
          <a:p>
            <a:r>
              <a:rPr lang="en-US" sz="900" b="0" i="0" u="none" strike="noStrike" noProof="0">
                <a:solidFill>
                  <a:schemeClr val="bg1"/>
                </a:solidFill>
                <a:effectLst/>
                <a:latin typeface="AvenirNext LT Pro Regular" panose="020B0504020202020204" pitchFamily="34" charset="77"/>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a:solidFill>
                  <a:schemeClr val="bg1"/>
                </a:solidFill>
                <a:effectLst/>
                <a:latin typeface="AvenirNext LT Pro Regular" panose="020B0504020202020204" pitchFamily="34" charset="77"/>
              </a:rPr>
            </a:br>
            <a:r>
              <a:rPr lang="en-US" sz="900" b="0" i="0" u="none" strike="noStrike" noProof="0">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US" sz="900" b="0" i="0" noProof="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noProof="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2286884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each Shore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29314568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urple Star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noProof="0">
                <a:solidFill>
                  <a:schemeClr val="bg1"/>
                </a:solidFill>
                <a:latin typeface="AvenirNext LT Pro Regular" panose="020B0504020202020204" pitchFamily="34" charset="77"/>
              </a:rPr>
              <a:t>About Clarivate</a:t>
            </a:r>
          </a:p>
          <a:p>
            <a:r>
              <a:rPr lang="en-US" sz="900" b="0" i="0" u="none" strike="noStrike" noProof="0">
                <a:solidFill>
                  <a:schemeClr val="bg1"/>
                </a:solidFill>
                <a:effectLst/>
                <a:latin typeface="AvenirNext LT Pro Regular" panose="020B0504020202020204" pitchFamily="34" charset="77"/>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a:solidFill>
                  <a:schemeClr val="bg1"/>
                </a:solidFill>
                <a:effectLst/>
                <a:latin typeface="AvenirNext LT Pro Regular" panose="020B0504020202020204" pitchFamily="34" charset="77"/>
              </a:rPr>
            </a:br>
            <a:r>
              <a:rPr lang="en-US" sz="900" b="0" i="0" u="none" strike="noStrike" noProof="0">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US" sz="900" b="0" i="0" noProof="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noProof="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13640191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urple Star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25186433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735493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ingle image - 1 line only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1032440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ingle image - 2 or 3 lines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220598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ingle image - 2 or 3 lines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82621127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69019624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0360408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attern - 1 line only - Citru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4786866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attern - 2 or 3 lines - Citr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91580405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6951382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0:50 - 2 or 3 lines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8716888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0:50 - 1 lne only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3851179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0:50 - 2 or 3 lines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b"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60169259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23361995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ingle image - 1 line only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240084412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ingle image - 2 or 3 lines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1"/>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12085032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ingle image - 2 or 3 lines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b="0" i="0" spc="-100" baseline="0">
                <a:solidFill>
                  <a:schemeClr val="accent3"/>
                </a:solidFill>
                <a:latin typeface="AvenirNext LT Pro Regular" panose="020B0504020202020204" pitchFamily="34" charset="77"/>
              </a:defRPr>
            </a:lvl1pPr>
          </a:lstStyle>
          <a:p>
            <a:pPr lvl="0"/>
            <a:r>
              <a:rPr lang="en-US"/>
              <a:t>Two or three</a:t>
            </a:r>
            <a:br>
              <a:rPr lang="en-US"/>
            </a:br>
            <a:r>
              <a:rPr lang="en-US"/>
              <a:t>line title here</a:t>
            </a:r>
            <a:br>
              <a:rPr lang="en-US"/>
            </a:br>
            <a:r>
              <a:rPr lang="en-US"/>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0" i="0" baseline="0">
                <a:solidFill>
                  <a:schemeClr val="bg1"/>
                </a:solidFill>
                <a:latin typeface="AvenirNext LT Pro Regular" panose="020B0504020202020204" pitchFamily="34" charset="77"/>
                <a:cs typeface="Arial" panose="020B0604020202020204" pitchFamily="34" charset="0"/>
              </a:defRPr>
            </a:lvl1pPr>
          </a:lstStyle>
          <a:p>
            <a:pPr lvl="0"/>
            <a:r>
              <a:rPr lang="en-US"/>
              <a:t>Forename Surname  |  Month 00, 0000</a:t>
            </a:r>
            <a:endParaRPr lang="en-GB"/>
          </a:p>
        </p:txBody>
      </p:sp>
    </p:spTree>
    <p:extLst>
      <p:ext uri="{BB962C8B-B14F-4D97-AF65-F5344CB8AC3E}">
        <p14:creationId xmlns:p14="http://schemas.microsoft.com/office/powerpoint/2010/main" val="22748316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8125318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1"/>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22668696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attern - 1 line only - Citru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6794493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Pattern - 2 or 3 lines - Citr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0" i="0" baseline="0">
                <a:solidFill>
                  <a:schemeClr val="bg1"/>
                </a:solidFill>
                <a:latin typeface="AvenirNext LT Pro Regular" panose="020B0504020202020204" pitchFamily="34" charset="77"/>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b="0" i="0" spc="-100" baseline="0">
                <a:solidFill>
                  <a:schemeClr val="accent3"/>
                </a:solidFill>
                <a:latin typeface="AvenirNext LT Pro Regular" panose="020B0504020202020204" pitchFamily="34" charset="77"/>
              </a:defRPr>
            </a:lvl1pPr>
          </a:lstStyle>
          <a:p>
            <a:pPr lvl="0"/>
            <a:r>
              <a:rPr lang="en-US"/>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2648289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1155633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0:50 - 2 or 3 lines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14457192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0:50 - 1 lne only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283685081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0:50 - 2 or 3 lines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b="0" i="0">
                <a:solidFill>
                  <a:schemeClr val="accent3"/>
                </a:solidFill>
                <a:latin typeface="AvenirNext LT Pro Regular" panose="020B0504020202020204" pitchFamily="34" charset="77"/>
              </a:defRPr>
            </a:lvl1pPr>
          </a:lstStyle>
          <a:p>
            <a:pPr lvl="0"/>
            <a:r>
              <a:rPr lang="en-US"/>
              <a:t>Simple cover two or three line title</a:t>
            </a:r>
            <a:br>
              <a:rPr lang="en-US"/>
            </a:br>
            <a:r>
              <a:rPr lang="en-US"/>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b" anchorCtr="0">
            <a:noAutofit/>
          </a:bodyPr>
          <a:lstStyle>
            <a:lvl1pPr marL="0" indent="0" algn="l">
              <a:lnSpc>
                <a:spcPct val="95000"/>
              </a:lnSpc>
              <a:buNone/>
              <a:defRPr sz="2400" b="0" i="0">
                <a:solidFill>
                  <a:schemeClr val="bg1"/>
                </a:solidFill>
                <a:latin typeface="AvenirNext LT Pro Regular" panose="020B0504020202020204" pitchFamily="34" charset="77"/>
              </a:defRPr>
            </a:lvl1pPr>
          </a:lstStyle>
          <a:p>
            <a:pPr lvl="0"/>
            <a:r>
              <a:rPr lang="en-US"/>
              <a:t>Presentation subtitle here</a:t>
            </a:r>
          </a:p>
        </p:txBody>
      </p:sp>
    </p:spTree>
    <p:extLst>
      <p:ext uri="{BB962C8B-B14F-4D97-AF65-F5344CB8AC3E}">
        <p14:creationId xmlns:p14="http://schemas.microsoft.com/office/powerpoint/2010/main" val="33893662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1714754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725401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840311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215361207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26626505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367797989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375053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20630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b="0" i="0">
                <a:solidFill>
                  <a:schemeClr val="bg1"/>
                </a:solidFill>
                <a:latin typeface="AvenirNext LT Pro Regular" panose="020B0504020202020204" pitchFamily="34" charset="77"/>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58552137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465474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875441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4119887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74818936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b="0" i="0" kern="1200" spc="-300" baseline="0" dirty="0">
                <a:solidFill>
                  <a:schemeClr val="accent1"/>
                </a:solidFill>
                <a:latin typeface="AvenirNext LT Pro Regular" panose="020B0504020202020204" pitchFamily="34" charset="77"/>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7859424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867752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54496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8154317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lvl4pPr>
              <a:defRPr b="0" i="0">
                <a:latin typeface="AvenirNext LT Pro Regular" panose="020B0504020202020204" pitchFamily="34" charset="77"/>
              </a:defRPr>
            </a:lvl4p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108519728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10620569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22294205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933462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8280156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5546143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7370890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314115121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316186631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703491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525743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7571914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412980922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8430900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0229102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8697420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351504413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218182437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6244482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2726170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2810476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b="0" i="0">
                <a:solidFill>
                  <a:schemeClr val="bg1"/>
                </a:solidFill>
                <a:latin typeface="AvenirNext LT Pro Regular" panose="020B0504020202020204" pitchFamily="34" charset="77"/>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217032783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8921678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8532334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625439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385555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b="0" i="0" kern="1200" spc="-300" baseline="0" dirty="0">
                <a:solidFill>
                  <a:schemeClr val="accent1"/>
                </a:solidFill>
                <a:latin typeface="AvenirNext LT Pro Regular" panose="020B0504020202020204" pitchFamily="34" charset="77"/>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7494877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4260041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3561780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08882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lvl4pPr>
              <a:defRPr b="0" i="0">
                <a:latin typeface="AvenirNext LT Pro Regular" panose="020B0504020202020204" pitchFamily="34" charset="77"/>
              </a:defRPr>
            </a:lvl4p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175268757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202210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82421203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2851928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6305017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321774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9686634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402482357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54046904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2931838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03985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410176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50319632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313853" y="266700"/>
            <a:ext cx="11573347" cy="535531"/>
          </a:xfrm>
        </p:spPr>
        <p:txBody>
          <a:bodyPr lIns="0" anchor="t">
            <a:spAutoFit/>
          </a:bodyPr>
          <a:lstStyle>
            <a:lvl1pPr>
              <a:defRPr sz="3200" b="1" i="0">
                <a:solidFill>
                  <a:srgbClr val="008094"/>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4" name="Picture 3" descr="Logo, company name&#10;&#10;Description automatically generated">
            <a:extLst>
              <a:ext uri="{FF2B5EF4-FFF2-40B4-BE49-F238E27FC236}">
                <a16:creationId xmlns:a16="http://schemas.microsoft.com/office/drawing/2014/main" id="{EBDF5E6D-2574-53DF-78CD-AAE39D3A84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178274"/>
            <a:ext cx="997247" cy="550564"/>
          </a:xfrm>
          <a:prstGeom prst="rect">
            <a:avLst/>
          </a:prstGeom>
        </p:spPr>
      </p:pic>
    </p:spTree>
    <p:extLst>
      <p:ext uri="{BB962C8B-B14F-4D97-AF65-F5344CB8AC3E}">
        <p14:creationId xmlns:p14="http://schemas.microsoft.com/office/powerpoint/2010/main" val="1275046129"/>
      </p:ext>
    </p:extLst>
  </p:cSld>
  <p:clrMapOvr>
    <a:masterClrMapping/>
  </p:clrMapOvr>
  <p:extLst>
    <p:ext uri="{DCECCB84-F9BA-43D5-87BE-67443E8EF086}">
      <p15:sldGuideLst xmlns:p15="http://schemas.microsoft.com/office/powerpoint/2012/main">
        <p15:guide id="1" orient="horz" pos="168">
          <p15:clr>
            <a:srgbClr val="FBAE40"/>
          </p15:clr>
        </p15:guide>
        <p15:guide id="2" pos="192">
          <p15:clr>
            <a:srgbClr val="FBAE40"/>
          </p15:clr>
        </p15:guide>
        <p15:guide id="3" pos="7488">
          <p15:clr>
            <a:srgbClr val="FBAE40"/>
          </p15:clr>
        </p15:guide>
        <p15:guide id="4" orient="horz" pos="3816">
          <p15:clr>
            <a:srgbClr val="FBAE40"/>
          </p15:clr>
        </p15:guide>
        <p15:guide id="5" orient="horz" pos="72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0932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a:solidFill>
                  <a:schemeClr val="bg1"/>
                </a:solidFill>
                <a:latin typeface="AvenirNext LT Pro Regular" panose="020B0504020202020204" pitchFamily="34" charset="77"/>
                <a:ea typeface="+mn-ea"/>
                <a:cs typeface="+mn-cs"/>
              </a:rPr>
              <a:t>© 2023 Clarivate</a:t>
            </a:r>
          </a:p>
          <a:p>
            <a:r>
              <a:rPr lang="en-US" sz="900" b="0" i="0">
                <a:solidFill>
                  <a:schemeClr val="bg1"/>
                </a:solidFill>
                <a:latin typeface="AvenirNext LT Pro Regular" panose="020B0504020202020204" pitchFamily="34" charset="77"/>
              </a:rPr>
              <a:t>Clarivate and its logo, as well as all other trademarks </a:t>
            </a:r>
            <a:r>
              <a:rPr lang="en-US" sz="900" b="0" i="0" noProof="0">
                <a:solidFill>
                  <a:schemeClr val="bg1"/>
                </a:solidFill>
                <a:latin typeface="AvenirNext LT Pro Regular" panose="020B0504020202020204" pitchFamily="34" charset="77"/>
              </a:rPr>
              <a:t>used</a:t>
            </a:r>
            <a:r>
              <a:rPr lang="en-US" sz="900" b="0" i="0">
                <a:solidFill>
                  <a:schemeClr val="bg1"/>
                </a:solidFill>
                <a:latin typeface="AvenirNext LT Pro Regular" panose="020B0504020202020204" pitchFamily="34" charset="77"/>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a:solidFill>
                  <a:schemeClr val="bg1"/>
                </a:solidFill>
                <a:latin typeface="AvenirNext LT Pro Regular" panose="020B0504020202020204" pitchFamily="34" charset="77"/>
              </a:rPr>
              <a:t>About Clarivate</a:t>
            </a:r>
          </a:p>
          <a:p>
            <a:r>
              <a:rPr lang="en-GB" sz="900" b="0" i="0" u="none" strike="noStrike">
                <a:solidFill>
                  <a:schemeClr val="bg1"/>
                </a:solidFill>
                <a:effectLst/>
                <a:latin typeface="AvenirNext LT Pro Regular" panose="020B0504020202020204" pitchFamily="34" charset="77"/>
              </a:rPr>
              <a:t>Clarivate is the leading global information services provider. We connect </a:t>
            </a:r>
            <a:r>
              <a:rPr lang="en-US" sz="900" b="0" i="0" u="none" strike="noStrike" noProof="0">
                <a:solidFill>
                  <a:schemeClr val="bg1"/>
                </a:solidFill>
                <a:effectLst/>
                <a:latin typeface="AvenirNext LT Pro Regular" panose="020B0504020202020204" pitchFamily="34" charset="77"/>
              </a:rPr>
              <a:t>people</a:t>
            </a:r>
            <a:r>
              <a:rPr lang="en-GB" sz="900" b="0" i="0" u="none" strike="noStrike">
                <a:solidFill>
                  <a:schemeClr val="bg1"/>
                </a:solidFill>
                <a:effectLst/>
                <a:latin typeface="AvenirNext LT Pro Regular" panose="020B0504020202020204" pitchFamily="34" charset="77"/>
              </a:rPr>
              <a:t> and </a:t>
            </a:r>
            <a:r>
              <a:rPr lang="en-US" sz="900" b="0" i="0" u="none" strike="noStrike" noProof="0">
                <a:solidFill>
                  <a:schemeClr val="bg1"/>
                </a:solidFill>
                <a:effectLst/>
                <a:latin typeface="AvenirNext LT Pro Regular" panose="020B0504020202020204" pitchFamily="34" charset="77"/>
              </a:rPr>
              <a:t>organizations</a:t>
            </a:r>
            <a:r>
              <a:rPr lang="en-GB" sz="900" b="0" i="0" u="none" strike="noStrike">
                <a:solidFill>
                  <a:schemeClr val="bg1"/>
                </a:solidFill>
                <a:effectLst/>
                <a:latin typeface="AvenirNext LT Pro Regular" panose="020B0504020202020204" pitchFamily="34" charset="77"/>
              </a:rPr>
              <a:t> to intelligence they can trust to transform their perspective, their work and our world. Our subscription </a:t>
            </a:r>
            <a:r>
              <a:rPr lang="en-US" sz="900" b="0" i="0" u="none" strike="noStrike" noProof="0">
                <a:solidFill>
                  <a:schemeClr val="bg1"/>
                </a:solidFill>
                <a:effectLst/>
                <a:latin typeface="AvenirNext LT Pro Regular" panose="020B0504020202020204" pitchFamily="34" charset="77"/>
              </a:rPr>
              <a:t>and</a:t>
            </a:r>
            <a:r>
              <a:rPr lang="en-GB" sz="900" b="0" i="0" u="none" strike="noStrike">
                <a:solidFill>
                  <a:schemeClr val="bg1"/>
                </a:solidFill>
                <a:effectLst/>
                <a:latin typeface="AvenirNext LT Pro Regular" panose="020B0504020202020204" pitchFamily="34" charset="77"/>
              </a:rPr>
              <a:t> technology-based solutions are coupled with deep domain expertise and cover the areas </a:t>
            </a:r>
            <a:br>
              <a:rPr lang="en-GB" sz="900" b="0" i="0" u="none" strike="noStrike">
                <a:solidFill>
                  <a:schemeClr val="bg1"/>
                </a:solidFill>
                <a:effectLst/>
                <a:latin typeface="AvenirNext LT Pro Regular" panose="020B0504020202020204" pitchFamily="34" charset="77"/>
              </a:rPr>
            </a:br>
            <a:r>
              <a:rPr lang="en-GB" sz="900" b="0" i="0" u="none" strike="noStrike">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GB" sz="900" b="0" i="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427314607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Green Light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30068628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each Shore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GB" sz="900" b="0" i="0" kern="1200">
                <a:solidFill>
                  <a:schemeClr val="bg1"/>
                </a:solidFill>
                <a:latin typeface="AvenirNext LT Pro Regular" panose="020B0504020202020204" pitchFamily="34" charset="77"/>
                <a:ea typeface="+mn-ea"/>
                <a:cs typeface="+mn-cs"/>
              </a:rPr>
              <a:t>© 2023 Clarivate</a:t>
            </a:r>
          </a:p>
          <a:p>
            <a:r>
              <a:rPr lang="en-GB" sz="900" b="0" i="0">
                <a:solidFill>
                  <a:schemeClr val="bg1"/>
                </a:solidFill>
                <a:latin typeface="AvenirNext LT Pro Regular" panose="020B0504020202020204" pitchFamily="34" charset="77"/>
              </a:rPr>
              <a:t>Clarivate and </a:t>
            </a:r>
            <a:r>
              <a:rPr lang="en-US" sz="900" b="0" i="0" noProof="0">
                <a:solidFill>
                  <a:schemeClr val="bg1"/>
                </a:solidFill>
                <a:latin typeface="AvenirNext LT Pro Regular" panose="020B0504020202020204" pitchFamily="34" charset="77"/>
              </a:rPr>
              <a:t>its</a:t>
            </a:r>
            <a:r>
              <a:rPr lang="en-GB" sz="900" b="0" i="0">
                <a:solidFill>
                  <a:schemeClr val="bg1"/>
                </a:solidFill>
                <a:latin typeface="AvenirNext LT Pro Regular" panose="020B0504020202020204" pitchFamily="34" charset="77"/>
              </a:rPr>
              <a:t>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noProof="0">
                <a:solidFill>
                  <a:schemeClr val="bg1"/>
                </a:solidFill>
                <a:latin typeface="AvenirNext LT Pro Regular" panose="020B0504020202020204" pitchFamily="34" charset="77"/>
              </a:rPr>
              <a:t>About Clarivate</a:t>
            </a:r>
          </a:p>
          <a:p>
            <a:r>
              <a:rPr lang="en-US" sz="900" b="0" i="0" u="none" strike="noStrike" noProof="0">
                <a:solidFill>
                  <a:schemeClr val="bg1"/>
                </a:solidFill>
                <a:effectLst/>
                <a:latin typeface="AvenirNext LT Pro Regular" panose="020B0504020202020204" pitchFamily="34" charset="77"/>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a:solidFill>
                  <a:schemeClr val="bg1"/>
                </a:solidFill>
                <a:effectLst/>
                <a:latin typeface="AvenirNext LT Pro Regular" panose="020B0504020202020204" pitchFamily="34" charset="77"/>
              </a:rPr>
            </a:br>
            <a:r>
              <a:rPr lang="en-US" sz="900" b="0" i="0" u="none" strike="noStrike" noProof="0">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US" sz="900" b="0" i="0" noProof="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noProof="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309585625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each Shore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375686959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Purple Star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b="0" i="0" noProof="0">
                <a:solidFill>
                  <a:schemeClr val="bg1"/>
                </a:solidFill>
                <a:latin typeface="AvenirNext LT Pro Regular" panose="020B0504020202020204" pitchFamily="34" charset="77"/>
              </a:rPr>
              <a:t>About Clarivate</a:t>
            </a:r>
          </a:p>
          <a:p>
            <a:r>
              <a:rPr lang="en-US" sz="900" b="0" i="0" u="none" strike="noStrike" noProof="0">
                <a:solidFill>
                  <a:schemeClr val="bg1"/>
                </a:solidFill>
                <a:effectLst/>
                <a:latin typeface="AvenirNext LT Pro Regular" panose="020B0504020202020204" pitchFamily="34" charset="77"/>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a:solidFill>
                  <a:schemeClr val="bg1"/>
                </a:solidFill>
                <a:effectLst/>
                <a:latin typeface="AvenirNext LT Pro Regular" panose="020B0504020202020204" pitchFamily="34" charset="77"/>
              </a:rPr>
            </a:br>
            <a:r>
              <a:rPr lang="en-US" sz="900" b="0" i="0" u="none" strike="noStrike" noProof="0">
                <a:solidFill>
                  <a:schemeClr val="bg1"/>
                </a:solidFill>
                <a:effectLst/>
                <a:latin typeface="AvenirNext LT Pro Regular" panose="020B0504020202020204" pitchFamily="34" charset="77"/>
              </a:rPr>
              <a:t>of Academia &amp; Government, Life Sciences &amp; Healthcare and Intellectual Property. For more information, please visit </a:t>
            </a:r>
            <a:r>
              <a:rPr lang="en-US" sz="900" b="0" i="0" noProof="0">
                <a:solidFill>
                  <a:schemeClr val="bg1"/>
                </a:solidFill>
                <a:effectLst/>
                <a:latin typeface="AvenirNext LT Pro Regular" panose="020B0504020202020204" pitchFamily="34" charset="77"/>
                <a:hlinkClick r:id="rId5" tooltip="http://clarivate.com">
                  <a:extLst>
                    <a:ext uri="{A12FA001-AC4F-418D-AE19-62706E023703}">
                      <ahyp:hlinkClr xmlns:ahyp="http://schemas.microsoft.com/office/drawing/2018/hyperlinkcolor" val="tx"/>
                    </a:ext>
                  </a:extLst>
                </a:hlinkClick>
              </a:rPr>
              <a:t>clarivate.com</a:t>
            </a:r>
            <a:endParaRPr lang="en-US" sz="900" b="0" i="0" noProof="0">
              <a:solidFill>
                <a:schemeClr val="bg1"/>
              </a:solidFill>
              <a:latin typeface="AvenirNext LT Pro Regular" panose="020B0504020202020204" pitchFamily="34" charset="77"/>
            </a:endParaRPr>
          </a:p>
        </p:txBody>
      </p:sp>
    </p:spTree>
    <p:extLst>
      <p:ext uri="{BB962C8B-B14F-4D97-AF65-F5344CB8AC3E}">
        <p14:creationId xmlns:p14="http://schemas.microsoft.com/office/powerpoint/2010/main" val="190585959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Purple Star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b="0" i="0">
                <a:solidFill>
                  <a:schemeClr val="bg1"/>
                </a:solidFill>
                <a:latin typeface="AvenirNext LT Pro Regular" panose="020B0504020202020204" pitchFamily="34" charset="77"/>
              </a:defRPr>
            </a:lvl1pPr>
          </a:lstStyle>
          <a:p>
            <a:pPr lvl="0"/>
            <a:r>
              <a:rPr lang="en-US" err="1"/>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b="0" i="0">
                <a:solidFill>
                  <a:schemeClr val="bg1"/>
                </a:solidFill>
                <a:latin typeface="AvenirNext LT Pro Regular" panose="020B0504020202020204" pitchFamily="34" charset="77"/>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b="0" i="0">
                <a:solidFill>
                  <a:schemeClr val="bg1"/>
                </a:solidFill>
                <a:latin typeface="AvenirNext LT Pro Regular" panose="020B0504020202020204" pitchFamily="34" charset="77"/>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b="0" i="0" kern="1200" noProof="0">
                <a:solidFill>
                  <a:schemeClr val="bg1"/>
                </a:solidFill>
                <a:latin typeface="AvenirNext LT Pro Regular" panose="020B0504020202020204" pitchFamily="34" charset="77"/>
                <a:ea typeface="+mn-ea"/>
                <a:cs typeface="+mn-cs"/>
              </a:rPr>
              <a:t>© 2023 Clarivate</a:t>
            </a:r>
          </a:p>
          <a:p>
            <a:r>
              <a:rPr lang="en-US" sz="900" b="0" i="0" noProof="0">
                <a:solidFill>
                  <a:schemeClr val="bg1"/>
                </a:solidFill>
                <a:latin typeface="AvenirNext LT Pro Regular" panose="020B0504020202020204" pitchFamily="34" charset="77"/>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40945089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424808917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Pattern - 2 or 3 lin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BA179-50D1-3E6A-8EF6-CBB64A943C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gr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
        <p:nvSpPr>
          <p:cNvPr id="2" name="Text Placeholder 9">
            <a:extLst>
              <a:ext uri="{FF2B5EF4-FFF2-40B4-BE49-F238E27FC236}">
                <a16:creationId xmlns:a16="http://schemas.microsoft.com/office/drawing/2014/main" id="{04F5E0CA-97CD-F885-F5D2-9213676D50AA}"/>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8826882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a:t>Drag picture file here or click </a:t>
            </a:r>
            <a:r>
              <a:rPr lang="en-US" noProof="0"/>
              <a:t>center</a:t>
            </a:r>
            <a:r>
              <a:rPr lang="en-US"/>
              <a:t> icon to insert light image</a:t>
            </a:r>
          </a:p>
          <a:p>
            <a:endParaRPr lang="en-GB"/>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tx1"/>
                </a:solidFill>
                <a:latin typeface="AvenirNext LT Pro Regular" panose="020B0504020202020204" pitchFamily="34" charset="77"/>
              </a:defRPr>
            </a:lvl1pPr>
          </a:lstStyle>
          <a:p>
            <a:pPr lvl="0"/>
            <a:r>
              <a:rPr lang="en-US"/>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tx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322479928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a:t>Drag picture file here or click </a:t>
            </a:r>
            <a:r>
              <a:rPr lang="en-US" noProof="0"/>
              <a:t>center</a:t>
            </a:r>
            <a:r>
              <a:rPr lang="en-US"/>
              <a:t> icon to insert light image</a:t>
            </a:r>
          </a:p>
          <a:p>
            <a:endParaRPr lang="en-GB"/>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tx1"/>
                </a:solidFill>
                <a:latin typeface="AvenirNext LT Pro Regular" panose="020B0504020202020204" pitchFamily="34" charset="77"/>
              </a:defRPr>
            </a:lvl1pPr>
          </a:lstStyle>
          <a:p>
            <a:pPr lvl="0"/>
            <a:r>
              <a:rPr lang="en-US"/>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tx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249419093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Dark image - 1 line only">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a:t>Drag picture file here or click </a:t>
            </a:r>
            <a:r>
              <a:rPr lang="en-US" noProof="0"/>
              <a:t>center</a:t>
            </a:r>
            <a:r>
              <a:rPr lang="en-US"/>
              <a:t> icon to insert dark image</a:t>
            </a:r>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Tree>
    <p:extLst>
      <p:ext uri="{BB962C8B-B14F-4D97-AF65-F5344CB8AC3E}">
        <p14:creationId xmlns:p14="http://schemas.microsoft.com/office/powerpoint/2010/main" val="261042606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Dark image - 2 or 3 lines">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a:t>Drag picture file here or click </a:t>
            </a:r>
            <a:r>
              <a:rPr lang="en-US" noProof="0"/>
              <a:t>center</a:t>
            </a:r>
            <a:r>
              <a:rPr lang="en-US"/>
              <a:t> icon to insert dark image</a:t>
            </a:r>
          </a:p>
          <a:p>
            <a:endParaRPr lang="en-GB"/>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b="0" i="0">
                <a:solidFill>
                  <a:schemeClr val="bg1"/>
                </a:solidFill>
                <a:latin typeface="AvenirNext LT Pro Regular" panose="020B0504020202020204" pitchFamily="34" charset="77"/>
              </a:defRPr>
            </a:lvl1pPr>
          </a:lstStyle>
          <a:p>
            <a:pPr lvl="0"/>
            <a:r>
              <a:rPr lang="en-US"/>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b="0" i="0">
                <a:solidFill>
                  <a:schemeClr val="accent1"/>
                </a:solidFill>
                <a:latin typeface="AvenirNext LT Pro Regular" panose="020B0504020202020204" pitchFamily="34" charset="77"/>
              </a:defRPr>
            </a:lvl1pPr>
          </a:lstStyle>
          <a:p>
            <a:pPr lvl="0"/>
            <a:r>
              <a:rPr lang="en-US"/>
              <a:t>Section break two or three lines lorem ipsum dolor</a:t>
            </a:r>
          </a:p>
        </p:txBody>
      </p:sp>
    </p:spTree>
    <p:extLst>
      <p:ext uri="{BB962C8B-B14F-4D97-AF65-F5344CB8AC3E}">
        <p14:creationId xmlns:p14="http://schemas.microsoft.com/office/powerpoint/2010/main" val="337029270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369332"/>
          </a:xfrm>
        </p:spPr>
        <p:txBody>
          <a:bodyPr>
            <a:spAutoFit/>
          </a:bodyPr>
          <a:lstStyle>
            <a:lvl1pPr>
              <a:lnSpc>
                <a:spcPct val="100000"/>
              </a:lnSpc>
              <a:defRPr>
                <a:solidFill>
                  <a:schemeClr val="bg2"/>
                </a:solidFill>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804652"/>
            <a:ext cx="10692574" cy="336973"/>
          </a:xfrm>
          <a:prstGeom prst="rect">
            <a:avLst/>
          </a:prstGeom>
        </p:spPr>
        <p:txBody>
          <a:bodyPr lIns="0" tIns="0" rIns="0" bIns="0">
            <a:noAutofit/>
          </a:bodyPr>
          <a:lstStyle>
            <a:lvl1pPr marL="0" indent="0">
              <a:lnSpc>
                <a:spcPct val="100000"/>
              </a:lnSpc>
              <a:buNone/>
              <a:defRPr sz="2000"/>
            </a:lvl1pPr>
          </a:lstStyle>
          <a:p>
            <a:pPr lvl="0"/>
            <a:r>
              <a:rPr lang="en-US"/>
              <a:t>Subhead avenir pro 20pt</a:t>
            </a:r>
            <a:endParaRPr lang="en-GB"/>
          </a:p>
        </p:txBody>
      </p:sp>
    </p:spTree>
    <p:extLst>
      <p:ext uri="{BB962C8B-B14F-4D97-AF65-F5344CB8AC3E}">
        <p14:creationId xmlns:p14="http://schemas.microsoft.com/office/powerpoint/2010/main" val="378655926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le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1090274" cy="251885"/>
          </a:xfrm>
        </p:spPr>
        <p:txBody>
          <a:bodyPr/>
          <a:lstStyle>
            <a:lvl1pPr>
              <a:defRPr>
                <a:solidFill>
                  <a:schemeClr val="bg2"/>
                </a:solidFill>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Tree>
    <p:extLst>
      <p:ext uri="{BB962C8B-B14F-4D97-AF65-F5344CB8AC3E}">
        <p14:creationId xmlns:p14="http://schemas.microsoft.com/office/powerpoint/2010/main" val="396144681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Blank-White">
    <p:bg>
      <p:bgPr>
        <a:solidFill>
          <a:schemeClr val="bg1"/>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790E882E-7449-7725-7EA0-0BF5C53F0237}"/>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3" name="Slide Number Placeholder 3">
            <a:extLst>
              <a:ext uri="{FF2B5EF4-FFF2-40B4-BE49-F238E27FC236}">
                <a16:creationId xmlns:a16="http://schemas.microsoft.com/office/drawing/2014/main" id="{E6A06325-1ADB-FA80-A92E-9D71C2931223}"/>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417142232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3707969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5118139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4268818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329155442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67673376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b="0" i="0">
                <a:solidFill>
                  <a:schemeClr val="accent2"/>
                </a:solidFill>
                <a:latin typeface="AvenirNext LT Pro Regular" panose="020B0504020202020204" pitchFamily="34" charset="77"/>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228612749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4943835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3824698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b="0" i="0">
                <a:solidFill>
                  <a:schemeClr val="bg1"/>
                </a:solidFill>
                <a:latin typeface="AvenirNext LT Pro Regular" panose="020B0504020202020204" pitchFamily="34" charset="77"/>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b="0" i="0">
                <a:solidFill>
                  <a:schemeClr val="bg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191557902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766269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7094086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4994120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60554929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b="0" i="0" kern="1200" spc="-300" baseline="0" dirty="0">
                <a:solidFill>
                  <a:schemeClr val="accent1"/>
                </a:solidFill>
                <a:latin typeface="AvenirNext LT Pro Regular" panose="020B0504020202020204" pitchFamily="34" charset="77"/>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7195351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6107124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861080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5756230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lvl4pPr>
              <a:defRPr b="0" i="0">
                <a:latin typeface="AvenirNext LT Pro Regular" panose="020B0504020202020204" pitchFamily="34" charset="77"/>
              </a:defRPr>
            </a:lvl4p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261560683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7009823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243014867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9064510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7999770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2973167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b="0" i="0">
                <a:solidFill>
                  <a:schemeClr val="accent1"/>
                </a:solidFill>
                <a:latin typeface="AvenirNext LT Pro Regular" panose="020B0504020202020204" pitchFamily="34" charset="77"/>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5102268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156071953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AvenirNext LT Pro Regular" panose="020B0504020202020204" pitchFamily="34" charset="77"/>
            </a:endParaRPr>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b="0" i="0">
                <a:solidFill>
                  <a:schemeClr val="accent2"/>
                </a:solidFill>
                <a:latin typeface="AvenirNext LT Pro Regular" panose="020B0504020202020204" pitchFamily="34" charset="77"/>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b="0" i="0">
                <a:solidFill>
                  <a:schemeClr val="tx1"/>
                </a:solidFill>
                <a:latin typeface="AvenirNext LT Pro Regular" panose="020B0504020202020204" pitchFamily="34" charset="77"/>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214378180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9239209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b="0" i="0">
                <a:solidFill>
                  <a:schemeClr val="accent2"/>
                </a:solidFill>
                <a:latin typeface="AvenirNext LT Pro Regular" panose="020B0504020202020204" pitchFamily="34" charset="77"/>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1212284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3707870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2023</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b="0" i="0">
                <a:solidFill>
                  <a:schemeClr val="accent2"/>
                </a:solidFill>
                <a:latin typeface="AvenirNext LT Pro Regular" panose="020B0504020202020204" pitchFamily="34" charset="77"/>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b="0" i="0">
                <a:solidFill>
                  <a:schemeClr val="accent2"/>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b="0" i="0">
                <a:solidFill>
                  <a:schemeClr val="tx1"/>
                </a:solidFill>
                <a:latin typeface="AvenirNext LT Pro Regular" panose="020B0504020202020204" pitchFamily="34" charset="77"/>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65927197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37324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3973209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742883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70235538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239899910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413945700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8971767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0938104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364649609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1762250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2293419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2055453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4449806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3706007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8673621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0220787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9993644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218766046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2495852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37816402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054333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369528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2482167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6658221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56098895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240892575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366526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485037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5851862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126338911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2718381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6325260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662109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334745653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85043178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220923244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8359699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5073463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408440021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94621280"/>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009351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071574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35382424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6823437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437985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6052518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1109082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267955635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4363548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196176285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0874413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883310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91333946"/>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386351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234737570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49012228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5754985"/>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4800286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6367446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12753321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GB"/>
              <a:t>D</a:t>
            </a:r>
            <a:r>
              <a:rPr lang="en-US"/>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a:t>Presentation subtitle here</a:t>
            </a:r>
          </a:p>
        </p:txBody>
      </p:sp>
    </p:spTree>
    <p:extLst>
      <p:ext uri="{BB962C8B-B14F-4D97-AF65-F5344CB8AC3E}">
        <p14:creationId xmlns:p14="http://schemas.microsoft.com/office/powerpoint/2010/main" val="233297678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2574424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3213627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55009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204344272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1288966931"/>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405351970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5114992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1358573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187258857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7906183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9171928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77047482"/>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0428113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5856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1225130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6919299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2106726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290374034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98702358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336280494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94879407"/>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6433634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9444401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85503617"/>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350833565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372495529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8829217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3911660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64163413"/>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80767476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313853" y="266700"/>
            <a:ext cx="11573347" cy="535531"/>
          </a:xfrm>
        </p:spPr>
        <p:txBody>
          <a:bodyPr lIns="0" anchor="t">
            <a:spAutoFit/>
          </a:bodyPr>
          <a:lstStyle>
            <a:lvl1pPr>
              <a:defRPr sz="3200" b="1" i="0">
                <a:solidFill>
                  <a:srgbClr val="008094"/>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4" name="Picture 3" descr="Logo, company name&#10;&#10;Description automatically generated">
            <a:extLst>
              <a:ext uri="{FF2B5EF4-FFF2-40B4-BE49-F238E27FC236}">
                <a16:creationId xmlns:a16="http://schemas.microsoft.com/office/drawing/2014/main" id="{EBDF5E6D-2574-53DF-78CD-AAE39D3A84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178274"/>
            <a:ext cx="997247" cy="550564"/>
          </a:xfrm>
          <a:prstGeom prst="rect">
            <a:avLst/>
          </a:prstGeom>
        </p:spPr>
      </p:pic>
    </p:spTree>
    <p:extLst>
      <p:ext uri="{BB962C8B-B14F-4D97-AF65-F5344CB8AC3E}">
        <p14:creationId xmlns:p14="http://schemas.microsoft.com/office/powerpoint/2010/main" val="2451740845"/>
      </p:ext>
    </p:extLst>
  </p:cSld>
  <p:clrMapOvr>
    <a:masterClrMapping/>
  </p:clrMapOvr>
  <p:extLst>
    <p:ext uri="{DCECCB84-F9BA-43D5-87BE-67443E8EF086}">
      <p15:sldGuideLst xmlns:p15="http://schemas.microsoft.com/office/powerpoint/2012/main">
        <p15:guide id="1" orient="horz" pos="168">
          <p15:clr>
            <a:srgbClr val="FBAE40"/>
          </p15:clr>
        </p15:guide>
        <p15:guide id="2" pos="192">
          <p15:clr>
            <a:srgbClr val="FBAE40"/>
          </p15:clr>
        </p15:guide>
        <p15:guide id="3" pos="7488">
          <p15:clr>
            <a:srgbClr val="FBAE40"/>
          </p15:clr>
        </p15:guide>
        <p15:guide id="4" orient="horz" pos="3816">
          <p15:clr>
            <a:srgbClr val="FBAE40"/>
          </p15:clr>
        </p15:guide>
        <p15:guide id="5" orient="horz" pos="72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411498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739703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72723489"/>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503027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239766321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3632631069"/>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3049591045"/>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043404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44508212"/>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3381975561"/>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07327543"/>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0576346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2137149"/>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26894258"/>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04921118"/>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576077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2629289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38881211"/>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92612214"/>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9426758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1628720726"/>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1925529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498835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432262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372927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4053695639"/>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4050691505"/>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83164651"/>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106436"/>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4639429"/>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426358410"/>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3429131"/>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a:t>Forename Surname</a:t>
            </a:r>
            <a:endParaRPr lang="en-GB"/>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a:t>forename.surname@clarivate.com</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a:t>+000 0000 0000</a:t>
            </a:r>
            <a:endParaRPr lang="en-GB"/>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a:t>Thank you</a:t>
            </a:r>
            <a:endParaRPr lang="en-GB"/>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a:solidFill>
                  <a:schemeClr val="bg1"/>
                </a:solidFill>
                <a:latin typeface="+mj-lt"/>
                <a:ea typeface="+mn-ea"/>
                <a:cs typeface="+mn-cs"/>
              </a:rPr>
              <a:t>© 2023 Clarivate</a:t>
            </a:r>
          </a:p>
          <a:p>
            <a:r>
              <a:rPr lang="en-US" sz="900">
                <a:solidFill>
                  <a:schemeClr val="bg1"/>
                </a:solidFill>
              </a:rPr>
              <a:t>Clarivate and its logo, as well as all other trademarks </a:t>
            </a:r>
            <a:r>
              <a:rPr lang="en-US" sz="900" noProof="0">
                <a:solidFill>
                  <a:schemeClr val="bg1"/>
                </a:solidFill>
              </a:rPr>
              <a:t>used</a:t>
            </a:r>
            <a:r>
              <a:rPr lang="en-US" sz="900">
                <a:solidFill>
                  <a:schemeClr val="bg1"/>
                </a:solidFill>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a:solidFill>
                  <a:schemeClr val="bg1"/>
                </a:solidFill>
                <a:latin typeface="+mj-lt"/>
              </a:rPr>
              <a:t>About Clarivate</a:t>
            </a:r>
          </a:p>
          <a:p>
            <a:r>
              <a:rPr lang="en-GB" sz="900" b="0" i="0" u="none" strike="noStrike">
                <a:solidFill>
                  <a:schemeClr val="bg1"/>
                </a:solidFill>
                <a:effectLst/>
              </a:rPr>
              <a:t>Clarivate is the leading global information services provider. We connect </a:t>
            </a:r>
            <a:r>
              <a:rPr lang="en-US" sz="900" b="0" i="0" u="none" strike="noStrike" noProof="0">
                <a:solidFill>
                  <a:schemeClr val="bg1"/>
                </a:solidFill>
                <a:effectLst/>
              </a:rPr>
              <a:t>people</a:t>
            </a:r>
            <a:r>
              <a:rPr lang="en-GB" sz="900" b="0" i="0" u="none" strike="noStrike">
                <a:solidFill>
                  <a:schemeClr val="bg1"/>
                </a:solidFill>
                <a:effectLst/>
              </a:rPr>
              <a:t> and </a:t>
            </a:r>
            <a:r>
              <a:rPr lang="en-US" sz="900" b="0" i="0" u="none" strike="noStrike" noProof="0">
                <a:solidFill>
                  <a:schemeClr val="bg1"/>
                </a:solidFill>
                <a:effectLst/>
              </a:rPr>
              <a:t>organizations</a:t>
            </a:r>
            <a:r>
              <a:rPr lang="en-GB" sz="900" b="0" i="0" u="none" strike="noStrike">
                <a:solidFill>
                  <a:schemeClr val="bg1"/>
                </a:solidFill>
                <a:effectLst/>
              </a:rPr>
              <a:t> to intelligence they can trust to transform their perspective, their work and our world. Our subscription </a:t>
            </a:r>
            <a:r>
              <a:rPr lang="en-US" sz="900" b="0" i="0" u="none" strike="noStrike" noProof="0">
                <a:solidFill>
                  <a:schemeClr val="bg1"/>
                </a:solidFill>
                <a:effectLst/>
              </a:rPr>
              <a:t>and</a:t>
            </a:r>
            <a:r>
              <a:rPr lang="en-GB" sz="900" b="0" i="0" u="none" strike="noStrike">
                <a:solidFill>
                  <a:schemeClr val="bg1"/>
                </a:solidFill>
                <a:effectLst/>
              </a:rPr>
              <a:t> technology-based solutions are coupled with deep domain expertise and cover the areas </a:t>
            </a:r>
            <a:br>
              <a:rPr lang="en-GB" sz="900" b="0" i="0" u="none" strike="noStrike">
                <a:solidFill>
                  <a:schemeClr val="bg1"/>
                </a:solidFill>
                <a:effectLst/>
              </a:rPr>
            </a:br>
            <a:r>
              <a:rPr lang="en-GB" sz="900" b="0" i="0" u="none" strike="noStrike">
                <a:solidFill>
                  <a:schemeClr val="bg1"/>
                </a:solidFill>
                <a:effectLst/>
              </a:rPr>
              <a:t>of Academia &amp; Government, Life Sciences &amp; Healthcare and Intellectual Property. For more information, please visit </a:t>
            </a:r>
            <a:r>
              <a:rPr lang="en-GB" sz="900" b="0" i="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a:solidFill>
                <a:schemeClr val="bg1"/>
              </a:solidFill>
            </a:endParaRPr>
          </a:p>
        </p:txBody>
      </p:sp>
    </p:spTree>
    <p:extLst>
      <p:ext uri="{BB962C8B-B14F-4D97-AF65-F5344CB8AC3E}">
        <p14:creationId xmlns:p14="http://schemas.microsoft.com/office/powerpoint/2010/main" val="58268665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cSld name="PQ-EXL-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4C58"/>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1"/>
            <a:ext cx="9430593" cy="4208667"/>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10" name="Picture 9" descr="Logo, company name&#10;&#10;Description automatically generated">
            <a:extLst>
              <a:ext uri="{FF2B5EF4-FFF2-40B4-BE49-F238E27FC236}">
                <a16:creationId xmlns:a16="http://schemas.microsoft.com/office/drawing/2014/main" id="{DAE9132D-8558-FB43-8A23-6CAA1B0D49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070369"/>
            <a:ext cx="1192698" cy="658469"/>
          </a:xfrm>
          <a:prstGeom prst="rect">
            <a:avLst/>
          </a:prstGeom>
        </p:spPr>
      </p:pic>
    </p:spTree>
    <p:extLst>
      <p:ext uri="{BB962C8B-B14F-4D97-AF65-F5344CB8AC3E}">
        <p14:creationId xmlns:p14="http://schemas.microsoft.com/office/powerpoint/2010/main" val="941258399"/>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Clarivate-Title Slide 01">
    <p:bg>
      <p:bgPr>
        <a:gradFill>
          <a:gsLst>
            <a:gs pos="0">
              <a:srgbClr val="008094"/>
            </a:gs>
            <a:gs pos="100000">
              <a:srgbClr val="004C58"/>
            </a:gs>
          </a:gsLst>
          <a:lin ang="5400000" scaled="1"/>
        </a:gra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1251E238-4F64-0442-9A5D-33082666DE73}"/>
              </a:ext>
            </a:extLst>
          </p:cNvPr>
          <p:cNvSpPr>
            <a:spLocks noGrp="1"/>
          </p:cNvSpPr>
          <p:nvPr>
            <p:ph type="pic" sz="quarter" idx="11"/>
          </p:nvPr>
        </p:nvSpPr>
        <p:spPr>
          <a:xfrm>
            <a:off x="0" y="0"/>
            <a:ext cx="12192000" cy="6858000"/>
          </a:xfrm>
        </p:spPr>
        <p:txBody>
          <a:bodyPr/>
          <a:lstStyle/>
          <a:p>
            <a:endParaRPr lang="en-US"/>
          </a:p>
        </p:txBody>
      </p:sp>
      <p:sp>
        <p:nvSpPr>
          <p:cNvPr id="7" name="Title 1">
            <a:extLst>
              <a:ext uri="{FF2B5EF4-FFF2-40B4-BE49-F238E27FC236}">
                <a16:creationId xmlns:a16="http://schemas.microsoft.com/office/drawing/2014/main" id="{2B0A3C15-F62E-9743-BCBB-4F4FC412A0F6}"/>
              </a:ext>
            </a:extLst>
          </p:cNvPr>
          <p:cNvSpPr>
            <a:spLocks noGrp="1"/>
          </p:cNvSpPr>
          <p:nvPr>
            <p:ph type="ctrTitle"/>
          </p:nvPr>
        </p:nvSpPr>
        <p:spPr>
          <a:xfrm>
            <a:off x="1524000" y="1359237"/>
            <a:ext cx="9144000" cy="2387600"/>
          </a:xfrm>
        </p:spPr>
        <p:txBody>
          <a:bodyPr anchor="b">
            <a:normAutofit/>
          </a:bodyPr>
          <a:lstStyle>
            <a:lvl1pPr algn="ctr">
              <a:defRPr sz="5400" b="1" i="0">
                <a:solidFill>
                  <a:schemeClr val="bg1"/>
                </a:solidFill>
                <a:latin typeface="Avenir Next" panose="020B050302020202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F88207C5-7DCA-CD4B-B841-C2580F61A7EC}"/>
              </a:ext>
            </a:extLst>
          </p:cNvPr>
          <p:cNvSpPr>
            <a:spLocks noGrp="1"/>
          </p:cNvSpPr>
          <p:nvPr>
            <p:ph type="subTitle" idx="1"/>
          </p:nvPr>
        </p:nvSpPr>
        <p:spPr>
          <a:xfrm>
            <a:off x="1524000" y="3983712"/>
            <a:ext cx="9144000" cy="365125"/>
          </a:xfrm>
        </p:spPr>
        <p:txBody>
          <a:bodyPr/>
          <a:lstStyle>
            <a:lvl1pPr marL="0" indent="0" algn="ctr">
              <a:buNone/>
              <a:defRPr sz="2400" b="0" i="0">
                <a:solidFill>
                  <a:schemeClr val="bg1"/>
                </a:solidFill>
                <a:latin typeface="Avenir Next" panose="020B05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12">
            <a:extLst>
              <a:ext uri="{FF2B5EF4-FFF2-40B4-BE49-F238E27FC236}">
                <a16:creationId xmlns:a16="http://schemas.microsoft.com/office/drawing/2014/main" id="{0F683971-208F-D542-8A05-B4D3098C4B91}"/>
              </a:ext>
            </a:extLst>
          </p:cNvPr>
          <p:cNvSpPr>
            <a:spLocks noGrp="1"/>
          </p:cNvSpPr>
          <p:nvPr>
            <p:ph type="body" sz="quarter" idx="10" hasCustomPrompt="1"/>
          </p:nvPr>
        </p:nvSpPr>
        <p:spPr>
          <a:xfrm>
            <a:off x="1524000" y="4645221"/>
            <a:ext cx="9144000" cy="468313"/>
          </a:xfrm>
        </p:spPr>
        <p:txBody>
          <a:bodyPr anchor="ctr">
            <a:normAutofit/>
          </a:bodyPr>
          <a:lstStyle>
            <a:lvl1pPr marL="0" indent="0" algn="ctr">
              <a:buNone/>
              <a:defRPr sz="2400" b="1" i="0">
                <a:solidFill>
                  <a:schemeClr val="bg1"/>
                </a:solidFill>
                <a:latin typeface="Avenir Next Demi Bold" panose="020B0503020202020204" pitchFamily="34" charset="0"/>
              </a:defRPr>
            </a:lvl1pPr>
          </a:lstStyle>
          <a:p>
            <a:pPr lvl="0"/>
            <a:r>
              <a:rPr lang="en-US"/>
              <a:t>Click to edit date</a:t>
            </a:r>
          </a:p>
        </p:txBody>
      </p:sp>
      <p:pic>
        <p:nvPicPr>
          <p:cNvPr id="15" name="Picture 14" descr="A picture containing text, clipart&#10;&#10;Description automatically generated">
            <a:extLst>
              <a:ext uri="{FF2B5EF4-FFF2-40B4-BE49-F238E27FC236}">
                <a16:creationId xmlns:a16="http://schemas.microsoft.com/office/drawing/2014/main" id="{6A3C397F-B585-BE42-BFA4-EA85D5BDE8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07359" y="5564185"/>
            <a:ext cx="3577282" cy="835603"/>
          </a:xfrm>
          <a:prstGeom prst="rect">
            <a:avLst/>
          </a:prstGeom>
        </p:spPr>
      </p:pic>
    </p:spTree>
    <p:extLst>
      <p:ext uri="{BB962C8B-B14F-4D97-AF65-F5344CB8AC3E}">
        <p14:creationId xmlns:p14="http://schemas.microsoft.com/office/powerpoint/2010/main" val="37272926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Clarivate-Title Slide 0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B0A3C15-F62E-9743-BCBB-4F4FC412A0F6}"/>
              </a:ext>
            </a:extLst>
          </p:cNvPr>
          <p:cNvSpPr>
            <a:spLocks noGrp="1"/>
          </p:cNvSpPr>
          <p:nvPr>
            <p:ph type="ctrTitle"/>
          </p:nvPr>
        </p:nvSpPr>
        <p:spPr>
          <a:xfrm>
            <a:off x="277828" y="1723379"/>
            <a:ext cx="6279491" cy="2387600"/>
          </a:xfrm>
        </p:spPr>
        <p:txBody>
          <a:bodyPr anchor="b">
            <a:normAutofit/>
          </a:bodyPr>
          <a:lstStyle>
            <a:lvl1pPr algn="l">
              <a:defRPr sz="5400" b="1" i="0">
                <a:latin typeface="Avenir Next" panose="020B050302020202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F88207C5-7DCA-CD4B-B841-C2580F61A7EC}"/>
              </a:ext>
            </a:extLst>
          </p:cNvPr>
          <p:cNvSpPr>
            <a:spLocks noGrp="1"/>
          </p:cNvSpPr>
          <p:nvPr>
            <p:ph type="subTitle" idx="1"/>
          </p:nvPr>
        </p:nvSpPr>
        <p:spPr>
          <a:xfrm>
            <a:off x="277827" y="4347854"/>
            <a:ext cx="6279491" cy="365125"/>
          </a:xfrm>
        </p:spPr>
        <p:txBody>
          <a:bodyPr/>
          <a:lstStyle>
            <a:lvl1pPr marL="0" indent="0" algn="l">
              <a:buNone/>
              <a:defRPr sz="2400" b="0" i="0">
                <a:latin typeface="Avenir Next" panose="020B05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12">
            <a:extLst>
              <a:ext uri="{FF2B5EF4-FFF2-40B4-BE49-F238E27FC236}">
                <a16:creationId xmlns:a16="http://schemas.microsoft.com/office/drawing/2014/main" id="{0F683971-208F-D542-8A05-B4D3098C4B91}"/>
              </a:ext>
            </a:extLst>
          </p:cNvPr>
          <p:cNvSpPr>
            <a:spLocks noGrp="1"/>
          </p:cNvSpPr>
          <p:nvPr>
            <p:ph type="body" sz="quarter" idx="10" hasCustomPrompt="1"/>
          </p:nvPr>
        </p:nvSpPr>
        <p:spPr>
          <a:xfrm>
            <a:off x="277827" y="5009363"/>
            <a:ext cx="6279491" cy="468313"/>
          </a:xfrm>
        </p:spPr>
        <p:txBody>
          <a:bodyPr anchor="ctr">
            <a:normAutofit/>
          </a:bodyPr>
          <a:lstStyle>
            <a:lvl1pPr marL="0" indent="0" algn="l">
              <a:buNone/>
              <a:defRPr sz="2400" b="1" i="0">
                <a:latin typeface="Avenir Next Demi Bold" panose="020B0503020202020204" pitchFamily="34" charset="0"/>
              </a:defRPr>
            </a:lvl1pPr>
          </a:lstStyle>
          <a:p>
            <a:pPr lvl="0"/>
            <a:r>
              <a:rPr lang="en-US"/>
              <a:t>Click to edit date</a:t>
            </a:r>
          </a:p>
        </p:txBody>
      </p:sp>
      <p:pic>
        <p:nvPicPr>
          <p:cNvPr id="4" name="Picture 3" descr="Text, logo&#10;&#10;Description automatically generated with medium confidence">
            <a:extLst>
              <a:ext uri="{FF2B5EF4-FFF2-40B4-BE49-F238E27FC236}">
                <a16:creationId xmlns:a16="http://schemas.microsoft.com/office/drawing/2014/main" id="{88B6B47D-2ED8-CD41-93C9-AAE976BE08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7827" y="5857104"/>
            <a:ext cx="2915950" cy="683740"/>
          </a:xfrm>
          <a:prstGeom prst="rect">
            <a:avLst/>
          </a:prstGeom>
        </p:spPr>
      </p:pic>
      <p:sp>
        <p:nvSpPr>
          <p:cNvPr id="12" name="Picture Placeholder 11">
            <a:extLst>
              <a:ext uri="{FF2B5EF4-FFF2-40B4-BE49-F238E27FC236}">
                <a16:creationId xmlns:a16="http://schemas.microsoft.com/office/drawing/2014/main" id="{D76E996A-3FC4-E249-8404-A93B4EE62117}"/>
              </a:ext>
            </a:extLst>
          </p:cNvPr>
          <p:cNvSpPr>
            <a:spLocks noGrp="1"/>
          </p:cNvSpPr>
          <p:nvPr>
            <p:ph type="pic" sz="quarter" idx="11"/>
          </p:nvPr>
        </p:nvSpPr>
        <p:spPr>
          <a:xfrm>
            <a:off x="6903309" y="0"/>
            <a:ext cx="5288691" cy="6858000"/>
          </a:xfrm>
          <a:gradFill>
            <a:gsLst>
              <a:gs pos="0">
                <a:srgbClr val="008094"/>
              </a:gs>
              <a:gs pos="100000">
                <a:srgbClr val="004C58"/>
              </a:gs>
            </a:gsLst>
            <a:lin ang="5400000" scaled="1"/>
          </a:gradFill>
        </p:spPr>
        <p:txBody>
          <a:bodyPr/>
          <a:lstStyle/>
          <a:p>
            <a:endParaRPr lang="en-US"/>
          </a:p>
        </p:txBody>
      </p:sp>
    </p:spTree>
    <p:extLst>
      <p:ext uri="{BB962C8B-B14F-4D97-AF65-F5344CB8AC3E}">
        <p14:creationId xmlns:p14="http://schemas.microsoft.com/office/powerpoint/2010/main" val="1918459984"/>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obj" preserve="1">
  <p:cSld name="Clarivate-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2"/>
            <a:ext cx="9430593" cy="4351338"/>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8" name="Picture 7" descr="Text, logo&#10;&#10;Description automatically generated with medium confidence">
            <a:extLst>
              <a:ext uri="{FF2B5EF4-FFF2-40B4-BE49-F238E27FC236}">
                <a16:creationId xmlns:a16="http://schemas.microsoft.com/office/drawing/2014/main" id="{E6884436-B9C3-5146-A9F2-0B976B6A5E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Tree>
    <p:extLst>
      <p:ext uri="{BB962C8B-B14F-4D97-AF65-F5344CB8AC3E}">
        <p14:creationId xmlns:p14="http://schemas.microsoft.com/office/powerpoint/2010/main" val="63468622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3_Clarivate-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2"/>
            <a:ext cx="6915573" cy="4351338"/>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8" name="Picture 7" descr="Text, logo&#10;&#10;Description automatically generated with medium confidence">
            <a:extLst>
              <a:ext uri="{FF2B5EF4-FFF2-40B4-BE49-F238E27FC236}">
                <a16:creationId xmlns:a16="http://schemas.microsoft.com/office/drawing/2014/main" id="{E6884436-B9C3-5146-A9F2-0B976B6A5E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
        <p:nvSpPr>
          <p:cNvPr id="7" name="Picture Placeholder 11">
            <a:extLst>
              <a:ext uri="{FF2B5EF4-FFF2-40B4-BE49-F238E27FC236}">
                <a16:creationId xmlns:a16="http://schemas.microsoft.com/office/drawing/2014/main" id="{73DF21F4-EBEC-43B0-8EE4-97556F433E08}"/>
              </a:ext>
            </a:extLst>
          </p:cNvPr>
          <p:cNvSpPr>
            <a:spLocks noGrp="1"/>
          </p:cNvSpPr>
          <p:nvPr>
            <p:ph type="pic" sz="quarter" idx="11"/>
          </p:nvPr>
        </p:nvSpPr>
        <p:spPr>
          <a:xfrm>
            <a:off x="7530860" y="1632066"/>
            <a:ext cx="4661140" cy="4351338"/>
          </a:xfrm>
          <a:gradFill>
            <a:gsLst>
              <a:gs pos="0">
                <a:srgbClr val="008094"/>
              </a:gs>
              <a:gs pos="100000">
                <a:srgbClr val="004C58"/>
              </a:gs>
            </a:gsLst>
            <a:lin ang="5400000" scaled="1"/>
          </a:gradFill>
        </p:spPr>
        <p:txBody>
          <a:bodyPr/>
          <a:lstStyle/>
          <a:p>
            <a:endParaRPr lang="en-US"/>
          </a:p>
        </p:txBody>
      </p:sp>
    </p:spTree>
    <p:extLst>
      <p:ext uri="{BB962C8B-B14F-4D97-AF65-F5344CB8AC3E}">
        <p14:creationId xmlns:p14="http://schemas.microsoft.com/office/powerpoint/2010/main" val="1235582792"/>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obj" preserve="1">
  <p:cSld name="1_Clarivate-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2"/>
            <a:ext cx="9430593" cy="4351338"/>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8" name="Picture 7" descr="Text, logo&#10;&#10;Description automatically generated with medium confidence">
            <a:extLst>
              <a:ext uri="{FF2B5EF4-FFF2-40B4-BE49-F238E27FC236}">
                <a16:creationId xmlns:a16="http://schemas.microsoft.com/office/drawing/2014/main" id="{E6884436-B9C3-5146-A9F2-0B976B6A5E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
        <p:nvSpPr>
          <p:cNvPr id="4" name="TextBox 3">
            <a:extLst>
              <a:ext uri="{FF2B5EF4-FFF2-40B4-BE49-F238E27FC236}">
                <a16:creationId xmlns:a16="http://schemas.microsoft.com/office/drawing/2014/main" id="{82FA71A4-E2AD-49DF-9559-091A607B510B}"/>
              </a:ext>
            </a:extLst>
          </p:cNvPr>
          <p:cNvSpPr txBox="1"/>
          <p:nvPr userDrawn="1"/>
        </p:nvSpPr>
        <p:spPr>
          <a:xfrm>
            <a:off x="167524" y="957532"/>
            <a:ext cx="9688575" cy="523220"/>
          </a:xfrm>
          <a:prstGeom prst="rect">
            <a:avLst/>
          </a:prstGeom>
          <a:noFill/>
        </p:spPr>
        <p:txBody>
          <a:bodyPr wrap="square" rtlCol="0">
            <a:spAutoFit/>
          </a:bodyPr>
          <a:lstStyle/>
          <a:p>
            <a:r>
              <a:rPr lang="en-US" sz="2800" i="1">
                <a:solidFill>
                  <a:schemeClr val="bg2">
                    <a:lumMod val="50000"/>
                  </a:schemeClr>
                </a:solidFill>
              </a:rPr>
              <a:t>Click to edit subhead</a:t>
            </a:r>
          </a:p>
        </p:txBody>
      </p:sp>
    </p:spTree>
    <p:extLst>
      <p:ext uri="{BB962C8B-B14F-4D97-AF65-F5344CB8AC3E}">
        <p14:creationId xmlns:p14="http://schemas.microsoft.com/office/powerpoint/2010/main" val="4164609274"/>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2_Clarivate-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2"/>
            <a:ext cx="6915573" cy="4351338"/>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8" name="Picture 7" descr="Text, logo&#10;&#10;Description automatically generated with medium confidence">
            <a:extLst>
              <a:ext uri="{FF2B5EF4-FFF2-40B4-BE49-F238E27FC236}">
                <a16:creationId xmlns:a16="http://schemas.microsoft.com/office/drawing/2014/main" id="{E6884436-B9C3-5146-A9F2-0B976B6A5E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
        <p:nvSpPr>
          <p:cNvPr id="4" name="TextBox 3">
            <a:extLst>
              <a:ext uri="{FF2B5EF4-FFF2-40B4-BE49-F238E27FC236}">
                <a16:creationId xmlns:a16="http://schemas.microsoft.com/office/drawing/2014/main" id="{82FA71A4-E2AD-49DF-9559-091A607B510B}"/>
              </a:ext>
            </a:extLst>
          </p:cNvPr>
          <p:cNvSpPr txBox="1"/>
          <p:nvPr userDrawn="1"/>
        </p:nvSpPr>
        <p:spPr>
          <a:xfrm>
            <a:off x="167524" y="957532"/>
            <a:ext cx="9688575" cy="523220"/>
          </a:xfrm>
          <a:prstGeom prst="rect">
            <a:avLst/>
          </a:prstGeom>
          <a:noFill/>
        </p:spPr>
        <p:txBody>
          <a:bodyPr wrap="square" rtlCol="0">
            <a:spAutoFit/>
          </a:bodyPr>
          <a:lstStyle/>
          <a:p>
            <a:r>
              <a:rPr lang="en-US" sz="2800" i="1">
                <a:solidFill>
                  <a:schemeClr val="bg2">
                    <a:lumMod val="50000"/>
                  </a:schemeClr>
                </a:solidFill>
              </a:rPr>
              <a:t>Click to edit subhead</a:t>
            </a:r>
          </a:p>
        </p:txBody>
      </p:sp>
      <p:sp>
        <p:nvSpPr>
          <p:cNvPr id="7" name="Picture Placeholder 11">
            <a:extLst>
              <a:ext uri="{FF2B5EF4-FFF2-40B4-BE49-F238E27FC236}">
                <a16:creationId xmlns:a16="http://schemas.microsoft.com/office/drawing/2014/main" id="{73DF21F4-EBEC-43B0-8EE4-97556F433E08}"/>
              </a:ext>
            </a:extLst>
          </p:cNvPr>
          <p:cNvSpPr>
            <a:spLocks noGrp="1"/>
          </p:cNvSpPr>
          <p:nvPr>
            <p:ph type="pic" sz="quarter" idx="11"/>
          </p:nvPr>
        </p:nvSpPr>
        <p:spPr>
          <a:xfrm>
            <a:off x="7530860" y="1632066"/>
            <a:ext cx="4661140" cy="4351338"/>
          </a:xfrm>
          <a:gradFill>
            <a:gsLst>
              <a:gs pos="0">
                <a:srgbClr val="008094"/>
              </a:gs>
              <a:gs pos="100000">
                <a:srgbClr val="004C58"/>
              </a:gs>
            </a:gsLst>
            <a:lin ang="5400000" scaled="1"/>
          </a:gradFill>
        </p:spPr>
        <p:txBody>
          <a:bodyPr/>
          <a:lstStyle/>
          <a:p>
            <a:endParaRPr lang="en-US"/>
          </a:p>
        </p:txBody>
      </p:sp>
    </p:spTree>
    <p:extLst>
      <p:ext uri="{BB962C8B-B14F-4D97-AF65-F5344CB8AC3E}">
        <p14:creationId xmlns:p14="http://schemas.microsoft.com/office/powerpoint/2010/main" val="2883498726"/>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1_Clarivate-Title Slide 0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76E996A-3FC4-E249-8404-A93B4EE62117}"/>
              </a:ext>
            </a:extLst>
          </p:cNvPr>
          <p:cNvSpPr>
            <a:spLocks noGrp="1"/>
          </p:cNvSpPr>
          <p:nvPr>
            <p:ph type="pic" sz="quarter" idx="11" hasCustomPrompt="1"/>
          </p:nvPr>
        </p:nvSpPr>
        <p:spPr>
          <a:xfrm>
            <a:off x="677332" y="1419860"/>
            <a:ext cx="10856185" cy="4351338"/>
          </a:xfrm>
          <a:gradFill>
            <a:gsLst>
              <a:gs pos="0">
                <a:srgbClr val="008094"/>
              </a:gs>
              <a:gs pos="100000">
                <a:srgbClr val="004C58"/>
              </a:gs>
            </a:gsLst>
            <a:lin ang="5400000" scaled="1"/>
          </a:gradFill>
        </p:spPr>
        <p:txBody>
          <a:bodyPr/>
          <a:lstStyle/>
          <a:p>
            <a:r>
              <a:rPr lang="en-US"/>
              <a:t>Graphic</a:t>
            </a:r>
          </a:p>
        </p:txBody>
      </p:sp>
      <p:sp>
        <p:nvSpPr>
          <p:cNvPr id="9" name="Title 1">
            <a:extLst>
              <a:ext uri="{FF2B5EF4-FFF2-40B4-BE49-F238E27FC236}">
                <a16:creationId xmlns:a16="http://schemas.microsoft.com/office/drawing/2014/main" id="{001ECE79-1846-4EA6-B5E0-244CFC4652D6}"/>
              </a:ext>
            </a:extLst>
          </p:cNvPr>
          <p:cNvSpPr>
            <a:spLocks noGrp="1"/>
          </p:cNvSpPr>
          <p:nvPr>
            <p:ph type="title"/>
          </p:nvPr>
        </p:nvSpPr>
        <p:spPr>
          <a:xfrm>
            <a:off x="167524" y="209405"/>
            <a:ext cx="11365993"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pic>
        <p:nvPicPr>
          <p:cNvPr id="6" name="Picture 5" descr="Text, logo&#10;&#10;Description automatically generated with medium confidence">
            <a:extLst>
              <a:ext uri="{FF2B5EF4-FFF2-40B4-BE49-F238E27FC236}">
                <a16:creationId xmlns:a16="http://schemas.microsoft.com/office/drawing/2014/main" id="{9F256F0F-4C1B-4CE1-9391-2C7C8DCE2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Tree>
    <p:extLst>
      <p:ext uri="{BB962C8B-B14F-4D97-AF65-F5344CB8AC3E}">
        <p14:creationId xmlns:p14="http://schemas.microsoft.com/office/powerpoint/2010/main" val="982878415"/>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313853" y="266700"/>
            <a:ext cx="11573347" cy="664535"/>
          </a:xfrm>
        </p:spPr>
        <p:txBody>
          <a:bodyPr lIns="0" anchor="t">
            <a:normAutofit/>
          </a:bodyPr>
          <a:lstStyle>
            <a:lvl1pPr>
              <a:defRPr sz="3600" b="1" i="0">
                <a:solidFill>
                  <a:srgbClr val="008094"/>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5" name="Picture 4" descr="Text, logo&#10;&#10;Description automatically generated with medium confidence">
            <a:extLst>
              <a:ext uri="{FF2B5EF4-FFF2-40B4-BE49-F238E27FC236}">
                <a16:creationId xmlns:a16="http://schemas.microsoft.com/office/drawing/2014/main" id="{5B74DBBB-610F-4333-9CD0-6B722F7E36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Tree>
    <p:extLst>
      <p:ext uri="{BB962C8B-B14F-4D97-AF65-F5344CB8AC3E}">
        <p14:creationId xmlns:p14="http://schemas.microsoft.com/office/powerpoint/2010/main" val="4073998489"/>
      </p:ext>
    </p:extLst>
  </p:cSld>
  <p:clrMapOvr>
    <a:masterClrMapping/>
  </p:clrMapOvr>
  <p:extLst>
    <p:ext uri="{DCECCB84-F9BA-43D5-87BE-67443E8EF086}">
      <p15:sldGuideLst xmlns:p15="http://schemas.microsoft.com/office/powerpoint/2012/main">
        <p15:guide id="1" orient="horz" pos="168">
          <p15:clr>
            <a:srgbClr val="FBAE40"/>
          </p15:clr>
        </p15:guide>
        <p15:guide id="2" pos="192">
          <p15:clr>
            <a:srgbClr val="FBAE40"/>
          </p15:clr>
        </p15:guide>
        <p15:guide id="3" pos="7488">
          <p15:clr>
            <a:srgbClr val="FBAE40"/>
          </p15:clr>
        </p15:guide>
        <p15:guide id="4" orient="horz" pos="3816">
          <p15:clr>
            <a:srgbClr val="FBAE40"/>
          </p15:clr>
        </p15:guide>
        <p15:guide id="5" orient="horz" pos="720">
          <p15:clr>
            <a:srgbClr val="FBAE40"/>
          </p15:clr>
        </p15:guide>
      </p15:sldGuideLst>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userDrawn="1">
  <p:cSld name="PQ-EXL-Thank You-bkgrnd01">
    <p:bg>
      <p:bgPr>
        <a:gradFill>
          <a:gsLst>
            <a:gs pos="0">
              <a:srgbClr val="008094"/>
            </a:gs>
            <a:gs pos="100000">
              <a:srgbClr val="004C58"/>
            </a:gs>
          </a:gsLst>
          <a:lin ang="5400000" scaled="1"/>
        </a:gra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F92E4C2D-0100-4C40-8835-3CB160DE6EFA}"/>
              </a:ext>
            </a:extLst>
          </p:cNvPr>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7F674AE-9032-DF47-834F-7190BF3273E4}"/>
              </a:ext>
            </a:extLst>
          </p:cNvPr>
          <p:cNvSpPr/>
          <p:nvPr userDrawn="1"/>
        </p:nvSpPr>
        <p:spPr>
          <a:xfrm>
            <a:off x="0" y="0"/>
            <a:ext cx="12192000" cy="6858000"/>
          </a:xfrm>
          <a:prstGeom prst="rect">
            <a:avLst/>
          </a:prstGeom>
          <a:gradFill>
            <a:gsLst>
              <a:gs pos="0">
                <a:srgbClr val="008094">
                  <a:alpha val="9636"/>
                </a:srgbClr>
              </a:gs>
              <a:gs pos="65000">
                <a:srgbClr val="004C58">
                  <a:alpha val="7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0BE075E-58CE-F247-B388-C655B1C31402}"/>
              </a:ext>
            </a:extLst>
          </p:cNvPr>
          <p:cNvSpPr txBox="1"/>
          <p:nvPr userDrawn="1"/>
        </p:nvSpPr>
        <p:spPr>
          <a:xfrm>
            <a:off x="0" y="2472266"/>
            <a:ext cx="12192000" cy="1569660"/>
          </a:xfrm>
          <a:prstGeom prst="rect">
            <a:avLst/>
          </a:prstGeom>
          <a:noFill/>
        </p:spPr>
        <p:txBody>
          <a:bodyPr wrap="square" rtlCol="0" anchor="ctr">
            <a:spAutoFit/>
          </a:bodyPr>
          <a:lstStyle/>
          <a:p>
            <a:pPr algn="ctr"/>
            <a:r>
              <a:rPr lang="en-US" sz="9600" b="1" i="0" spc="-150">
                <a:solidFill>
                  <a:schemeClr val="bg1"/>
                </a:solidFill>
                <a:latin typeface="Avenir Next" panose="020B0503020202020204" pitchFamily="34" charset="0"/>
              </a:rPr>
              <a:t>Thank You</a:t>
            </a:r>
          </a:p>
        </p:txBody>
      </p:sp>
      <p:pic>
        <p:nvPicPr>
          <p:cNvPr id="8" name="Picture 7" descr="Logo&#10;&#10;Description automatically generated">
            <a:extLst>
              <a:ext uri="{FF2B5EF4-FFF2-40B4-BE49-F238E27FC236}">
                <a16:creationId xmlns:a16="http://schemas.microsoft.com/office/drawing/2014/main" id="{7D40309D-121F-424A-A12B-8EF4765990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05894" y="5409918"/>
            <a:ext cx="1980211" cy="1093241"/>
          </a:xfrm>
          <a:prstGeom prst="rect">
            <a:avLst/>
          </a:prstGeom>
        </p:spPr>
      </p:pic>
    </p:spTree>
    <p:extLst>
      <p:ext uri="{BB962C8B-B14F-4D97-AF65-F5344CB8AC3E}">
        <p14:creationId xmlns:p14="http://schemas.microsoft.com/office/powerpoint/2010/main" val="2831095054"/>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userDrawn="1">
  <p:cSld name="Main text 1 column whi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AB9627D-36D4-F74B-893E-0B2B44A3E5E5}"/>
              </a:ext>
            </a:extLst>
          </p:cNvPr>
          <p:cNvSpPr>
            <a:spLocks noGrp="1"/>
          </p:cNvSpPr>
          <p:nvPr>
            <p:ph type="title" hasCustomPrompt="1"/>
          </p:nvPr>
        </p:nvSpPr>
        <p:spPr>
          <a:xfrm>
            <a:off x="576000" y="816951"/>
            <a:ext cx="7283711"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4" name="Text Placeholder 17">
            <a:extLst>
              <a:ext uri="{FF2B5EF4-FFF2-40B4-BE49-F238E27FC236}">
                <a16:creationId xmlns:a16="http://schemas.microsoft.com/office/drawing/2014/main" id="{D5EDC5DA-66CA-044F-B098-1EAECD84F0D7}"/>
              </a:ext>
            </a:extLst>
          </p:cNvPr>
          <p:cNvSpPr>
            <a:spLocks noGrp="1"/>
          </p:cNvSpPr>
          <p:nvPr>
            <p:ph type="body" sz="quarter" idx="29" hasCustomPrompt="1"/>
          </p:nvPr>
        </p:nvSpPr>
        <p:spPr>
          <a:xfrm>
            <a:off x="576000" y="1193187"/>
            <a:ext cx="7283711"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9" name="Text Placeholder 13">
            <a:extLst>
              <a:ext uri="{FF2B5EF4-FFF2-40B4-BE49-F238E27FC236}">
                <a16:creationId xmlns:a16="http://schemas.microsoft.com/office/drawing/2014/main" id="{C708081B-2A5A-E841-B642-F43CA803E59D}"/>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8D6893CA-DBDC-5540-A26C-AE48C0517D8C}"/>
              </a:ext>
            </a:extLst>
          </p:cNvPr>
          <p:cNvSpPr>
            <a:spLocks noGrp="1"/>
          </p:cNvSpPr>
          <p:nvPr>
            <p:ph type="ftr" sz="quarter" idx="32"/>
          </p:nvPr>
        </p:nvSpPr>
        <p:spPr/>
        <p:txBody>
          <a:bodyPr/>
          <a:lstStyle/>
          <a:p>
            <a:endParaRPr lang="en-GB"/>
          </a:p>
        </p:txBody>
      </p:sp>
      <p:sp>
        <p:nvSpPr>
          <p:cNvPr id="3" name="Slide Number Placeholder 2">
            <a:extLst>
              <a:ext uri="{FF2B5EF4-FFF2-40B4-BE49-F238E27FC236}">
                <a16:creationId xmlns:a16="http://schemas.microsoft.com/office/drawing/2014/main" id="{6CFAE913-424F-5646-A9A0-8E9C42C568CD}"/>
              </a:ext>
            </a:extLst>
          </p:cNvPr>
          <p:cNvSpPr>
            <a:spLocks noGrp="1"/>
          </p:cNvSpPr>
          <p:nvPr>
            <p:ph type="sldNum" sz="quarter" idx="33"/>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3294316653"/>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5733903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93798500"/>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17575593"/>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Six</a:t>
            </a:r>
          </a:p>
        </p:txBody>
      </p:sp>
    </p:spTree>
    <p:extLst>
      <p:ext uri="{BB962C8B-B14F-4D97-AF65-F5344CB8AC3E}">
        <p14:creationId xmlns:p14="http://schemas.microsoft.com/office/powerpoint/2010/main" val="3676715301"/>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Tree>
    <p:extLst>
      <p:ext uri="{BB962C8B-B14F-4D97-AF65-F5344CB8AC3E}">
        <p14:creationId xmlns:p14="http://schemas.microsoft.com/office/powerpoint/2010/main" val="293655898"/>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err="1"/>
              <a:t>toinsert</a:t>
            </a:r>
            <a:r>
              <a:rPr lang="en-GB" dirty="0"/>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Tree>
    <p:extLst>
      <p:ext uri="{BB962C8B-B14F-4D97-AF65-F5344CB8AC3E}">
        <p14:creationId xmlns:p14="http://schemas.microsoft.com/office/powerpoint/2010/main" val="791472753"/>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21423667"/>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99533026"/>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dirty="0"/>
              <a:t>“Quote Copy Avenir Demi 24pt”.</a:t>
            </a:r>
            <a:endParaRPr lang="en-GB" dirty="0"/>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3019211179"/>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6019212"/>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58776089"/>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25168378"/>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14248887"/>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48105291"/>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22295034"/>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48744619"/>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24432766"/>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a:p>
            <a:pPr lvl="3"/>
            <a:endParaRPr lang="en-GB" dirty="0"/>
          </a:p>
        </p:txBody>
      </p:sp>
    </p:spTree>
    <p:extLst>
      <p:ext uri="{BB962C8B-B14F-4D97-AF65-F5344CB8AC3E}">
        <p14:creationId xmlns:p14="http://schemas.microsoft.com/office/powerpoint/2010/main" val="3535098529"/>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68448146"/>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Tree>
    <p:extLst>
      <p:ext uri="{BB962C8B-B14F-4D97-AF65-F5344CB8AC3E}">
        <p14:creationId xmlns:p14="http://schemas.microsoft.com/office/powerpoint/2010/main" val="1970585419"/>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984264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99383786"/>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18912146"/>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7691829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horizontally as required”.</a:t>
            </a:r>
            <a:endParaRPr lang="en-GB" dirty="0"/>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3747729254"/>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a:t>
            </a:r>
            <a:r>
              <a:rPr lang="en-US" dirty="0" err="1"/>
              <a:t>recolour</a:t>
            </a:r>
            <a:r>
              <a:rPr lang="en-US" dirty="0"/>
              <a:t> text as required”.</a:t>
            </a:r>
            <a:endParaRPr lang="en-GB" dirty="0"/>
          </a:p>
        </p:txBody>
      </p:sp>
    </p:spTree>
    <p:extLst>
      <p:ext uri="{BB962C8B-B14F-4D97-AF65-F5344CB8AC3E}">
        <p14:creationId xmlns:p14="http://schemas.microsoft.com/office/powerpoint/2010/main" val="2217537690"/>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65576675"/>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20172317"/>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76888246"/>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1423339048"/>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313853" y="266700"/>
            <a:ext cx="11573347" cy="664535"/>
          </a:xfrm>
        </p:spPr>
        <p:txBody>
          <a:bodyPr lIns="0" anchor="t">
            <a:normAutofit/>
          </a:bodyPr>
          <a:lstStyle>
            <a:lvl1pPr>
              <a:defRPr sz="3600" b="1" i="0">
                <a:solidFill>
                  <a:srgbClr val="008094"/>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B044159E-D75D-1D4C-AB47-8DAEB39BDE1C}" type="slidenum">
              <a:rPr lang="en-US" smtClean="0"/>
              <a:pPr/>
              <a:t>‹#›</a:t>
            </a:fld>
            <a:endParaRPr lang="en-US"/>
          </a:p>
        </p:txBody>
      </p:sp>
      <p:pic>
        <p:nvPicPr>
          <p:cNvPr id="5" name="Picture 4" descr="Text, logo&#10;&#10;Description automatically generated with medium confidence">
            <a:extLst>
              <a:ext uri="{FF2B5EF4-FFF2-40B4-BE49-F238E27FC236}">
                <a16:creationId xmlns:a16="http://schemas.microsoft.com/office/drawing/2014/main" id="{5B74DBBB-610F-4333-9CD0-6B722F7E36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7524" y="6245817"/>
            <a:ext cx="2059943" cy="483021"/>
          </a:xfrm>
          <a:prstGeom prst="rect">
            <a:avLst/>
          </a:prstGeom>
        </p:spPr>
      </p:pic>
    </p:spTree>
    <p:extLst>
      <p:ext uri="{BB962C8B-B14F-4D97-AF65-F5344CB8AC3E}">
        <p14:creationId xmlns:p14="http://schemas.microsoft.com/office/powerpoint/2010/main" val="950076884"/>
      </p:ext>
    </p:extLst>
  </p:cSld>
  <p:clrMapOvr>
    <a:masterClrMapping/>
  </p:clrMapOvr>
  <p:extLst>
    <p:ext uri="{DCECCB84-F9BA-43D5-87BE-67443E8EF086}">
      <p15:sldGuideLst xmlns:p15="http://schemas.microsoft.com/office/powerpoint/2012/main">
        <p15:guide id="1" orient="horz" pos="168">
          <p15:clr>
            <a:srgbClr val="FBAE40"/>
          </p15:clr>
        </p15:guide>
        <p15:guide id="2" pos="192">
          <p15:clr>
            <a:srgbClr val="FBAE40"/>
          </p15:clr>
        </p15:guide>
        <p15:guide id="3" pos="7488">
          <p15:clr>
            <a:srgbClr val="FBAE40"/>
          </p15:clr>
        </p15:guide>
        <p15:guide id="4" orient="horz" pos="3816">
          <p15:clr>
            <a:srgbClr val="FBAE40"/>
          </p15:clr>
        </p15:guide>
        <p15:guide id="5" orient="horz" pos="720">
          <p15:clr>
            <a:srgbClr val="FBAE40"/>
          </p15:clr>
        </p15:guide>
      </p15:sldGuideLst>
    </p:ext>
  </p:extLst>
</p:sldLayout>
</file>

<file path=ppt/slideLayouts/slideLayout401.xml><?xml version="1.0" encoding="utf-8"?>
<p:sldLayout xmlns:a="http://schemas.openxmlformats.org/drawingml/2006/main" xmlns:r="http://schemas.openxmlformats.org/officeDocument/2006/relationships" xmlns:p="http://schemas.openxmlformats.org/presentationml/2006/main" userDrawn="1">
  <p:cSld name="Main text 1 column whi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AB9627D-36D4-F74B-893E-0B2B44A3E5E5}"/>
              </a:ext>
            </a:extLst>
          </p:cNvPr>
          <p:cNvSpPr>
            <a:spLocks noGrp="1"/>
          </p:cNvSpPr>
          <p:nvPr>
            <p:ph type="title" hasCustomPrompt="1"/>
          </p:nvPr>
        </p:nvSpPr>
        <p:spPr>
          <a:xfrm>
            <a:off x="576000" y="816951"/>
            <a:ext cx="7283711"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4" name="Text Placeholder 17">
            <a:extLst>
              <a:ext uri="{FF2B5EF4-FFF2-40B4-BE49-F238E27FC236}">
                <a16:creationId xmlns:a16="http://schemas.microsoft.com/office/drawing/2014/main" id="{D5EDC5DA-66CA-044F-B098-1EAECD84F0D7}"/>
              </a:ext>
            </a:extLst>
          </p:cNvPr>
          <p:cNvSpPr>
            <a:spLocks noGrp="1"/>
          </p:cNvSpPr>
          <p:nvPr>
            <p:ph type="body" sz="quarter" idx="29" hasCustomPrompt="1"/>
          </p:nvPr>
        </p:nvSpPr>
        <p:spPr>
          <a:xfrm>
            <a:off x="576000" y="1193187"/>
            <a:ext cx="7283711"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9" name="Text Placeholder 13">
            <a:extLst>
              <a:ext uri="{FF2B5EF4-FFF2-40B4-BE49-F238E27FC236}">
                <a16:creationId xmlns:a16="http://schemas.microsoft.com/office/drawing/2014/main" id="{C708081B-2A5A-E841-B642-F43CA803E59D}"/>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8D6893CA-DBDC-5540-A26C-AE48C0517D8C}"/>
              </a:ext>
            </a:extLst>
          </p:cNvPr>
          <p:cNvSpPr>
            <a:spLocks noGrp="1"/>
          </p:cNvSpPr>
          <p:nvPr>
            <p:ph type="ftr" sz="quarter" idx="32"/>
          </p:nvPr>
        </p:nvSpPr>
        <p:spPr/>
        <p:txBody>
          <a:bodyPr/>
          <a:lstStyle/>
          <a:p>
            <a:endParaRPr lang="en-GB"/>
          </a:p>
        </p:txBody>
      </p:sp>
      <p:sp>
        <p:nvSpPr>
          <p:cNvPr id="3" name="Slide Number Placeholder 2">
            <a:extLst>
              <a:ext uri="{FF2B5EF4-FFF2-40B4-BE49-F238E27FC236}">
                <a16:creationId xmlns:a16="http://schemas.microsoft.com/office/drawing/2014/main" id="{6CFAE913-424F-5646-A9A0-8E9C42C568CD}"/>
              </a:ext>
            </a:extLst>
          </p:cNvPr>
          <p:cNvSpPr>
            <a:spLocks noGrp="1"/>
          </p:cNvSpPr>
          <p:nvPr>
            <p:ph type="sldNum" sz="quarter" idx="33"/>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317779601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US" dirty="0"/>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40901663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image" Target="../media/image2.svg"/><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image" Target="../media/image1.pn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theme" Target="../theme/theme4.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8"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48.xml"/><Relationship Id="rId7" Type="http://schemas.openxmlformats.org/officeDocument/2006/relationships/image" Target="../media/image1.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6.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7.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5.sv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image" Target="../media/image4.png"/><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theme" Target="../theme/theme9.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image" Target="../media/image5.sv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5" Type="http://schemas.openxmlformats.org/officeDocument/2006/relationships/image" Target="../media/image5.svg"/><Relationship Id="rId4"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94.xml"/><Relationship Id="rId7" Type="http://schemas.openxmlformats.org/officeDocument/2006/relationships/image" Target="../media/image4.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theme" Target="../theme/theme11.xml"/><Relationship Id="rId5" Type="http://schemas.openxmlformats.org/officeDocument/2006/relationships/slideLayout" Target="../slideLayouts/slideLayout96.xml"/><Relationship Id="rId4" Type="http://schemas.openxmlformats.org/officeDocument/2006/relationships/slideLayout" Target="../slideLayouts/slideLayout95.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9.xml"/><Relationship Id="rId7" Type="http://schemas.openxmlformats.org/officeDocument/2006/relationships/theme" Target="../theme/theme12.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9" Type="http://schemas.openxmlformats.org/officeDocument/2006/relationships/image" Target="../media/image2.sv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13.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5.svg"/><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theme" Target="../theme/theme14.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image" Target="../media/image5.svg"/><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image" Target="../media/image4.png"/></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slideLayout" Target="../slideLayouts/slideLayout152.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33" Type="http://schemas.openxmlformats.org/officeDocument/2006/relationships/image" Target="../media/image2.svg"/><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29" Type="http://schemas.openxmlformats.org/officeDocument/2006/relationships/slideLayout" Target="../slideLayouts/slideLayout155.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32" Type="http://schemas.openxmlformats.org/officeDocument/2006/relationships/image" Target="../media/image1.png"/><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slideLayout" Target="../slideLayouts/slideLayout154.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31" Type="http://schemas.openxmlformats.org/officeDocument/2006/relationships/theme" Target="../theme/theme1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30" Type="http://schemas.openxmlformats.org/officeDocument/2006/relationships/slideLayout" Target="../slideLayouts/slideLayout156.xml"/><Relationship Id="rId8" Type="http://schemas.openxmlformats.org/officeDocument/2006/relationships/slideLayout" Target="../slideLayouts/slideLayout134.xml"/></Relationships>
</file>

<file path=ppt/slideMasters/_rels/slideMaster16.xml.rels><?xml version="1.0" encoding="UTF-8" standalone="yes"?>
<Relationships xmlns="http://schemas.openxmlformats.org/package/2006/relationships"><Relationship Id="rId13" Type="http://schemas.openxmlformats.org/officeDocument/2006/relationships/slideLayout" Target="../slideLayouts/slideLayout169.xml"/><Relationship Id="rId18" Type="http://schemas.openxmlformats.org/officeDocument/2006/relationships/slideLayout" Target="../slideLayouts/slideLayout174.xml"/><Relationship Id="rId26" Type="http://schemas.openxmlformats.org/officeDocument/2006/relationships/slideLayout" Target="../slideLayouts/slideLayout182.xml"/><Relationship Id="rId3" Type="http://schemas.openxmlformats.org/officeDocument/2006/relationships/slideLayout" Target="../slideLayouts/slideLayout159.xml"/><Relationship Id="rId21" Type="http://schemas.openxmlformats.org/officeDocument/2006/relationships/slideLayout" Target="../slideLayouts/slideLayout177.xml"/><Relationship Id="rId34" Type="http://schemas.openxmlformats.org/officeDocument/2006/relationships/image" Target="../media/image1.png"/><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slideLayout" Target="../slideLayouts/slideLayout173.xml"/><Relationship Id="rId25" Type="http://schemas.openxmlformats.org/officeDocument/2006/relationships/slideLayout" Target="../slideLayouts/slideLayout181.xml"/><Relationship Id="rId33" Type="http://schemas.openxmlformats.org/officeDocument/2006/relationships/theme" Target="../theme/theme16.xml"/><Relationship Id="rId2" Type="http://schemas.openxmlformats.org/officeDocument/2006/relationships/slideLayout" Target="../slideLayouts/slideLayout158.xml"/><Relationship Id="rId16" Type="http://schemas.openxmlformats.org/officeDocument/2006/relationships/slideLayout" Target="../slideLayouts/slideLayout172.xml"/><Relationship Id="rId20" Type="http://schemas.openxmlformats.org/officeDocument/2006/relationships/slideLayout" Target="../slideLayouts/slideLayout176.xml"/><Relationship Id="rId29" Type="http://schemas.openxmlformats.org/officeDocument/2006/relationships/slideLayout" Target="../slideLayouts/slideLayout185.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24" Type="http://schemas.openxmlformats.org/officeDocument/2006/relationships/slideLayout" Target="../slideLayouts/slideLayout180.xml"/><Relationship Id="rId32" Type="http://schemas.openxmlformats.org/officeDocument/2006/relationships/slideLayout" Target="../slideLayouts/slideLayout188.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23" Type="http://schemas.openxmlformats.org/officeDocument/2006/relationships/slideLayout" Target="../slideLayouts/slideLayout179.xml"/><Relationship Id="rId28" Type="http://schemas.openxmlformats.org/officeDocument/2006/relationships/slideLayout" Target="../slideLayouts/slideLayout184.xml"/><Relationship Id="rId10" Type="http://schemas.openxmlformats.org/officeDocument/2006/relationships/slideLayout" Target="../slideLayouts/slideLayout166.xml"/><Relationship Id="rId19" Type="http://schemas.openxmlformats.org/officeDocument/2006/relationships/slideLayout" Target="../slideLayouts/slideLayout175.xml"/><Relationship Id="rId31" Type="http://schemas.openxmlformats.org/officeDocument/2006/relationships/slideLayout" Target="../slideLayouts/slideLayout187.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 Id="rId22" Type="http://schemas.openxmlformats.org/officeDocument/2006/relationships/slideLayout" Target="../slideLayouts/slideLayout178.xml"/><Relationship Id="rId27" Type="http://schemas.openxmlformats.org/officeDocument/2006/relationships/slideLayout" Target="../slideLayouts/slideLayout183.xml"/><Relationship Id="rId30" Type="http://schemas.openxmlformats.org/officeDocument/2006/relationships/slideLayout" Target="../slideLayouts/slideLayout186.xml"/><Relationship Id="rId35" Type="http://schemas.openxmlformats.org/officeDocument/2006/relationships/image" Target="../media/image15.svg"/><Relationship Id="rId8" Type="http://schemas.openxmlformats.org/officeDocument/2006/relationships/slideLayout" Target="../slideLayouts/slideLayout164.xml"/></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1.xml"/><Relationship Id="rId7" Type="http://schemas.openxmlformats.org/officeDocument/2006/relationships/theme" Target="../theme/theme17.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5" Type="http://schemas.openxmlformats.org/officeDocument/2006/relationships/slideLayout" Target="../slideLayouts/slideLayout193.xml"/><Relationship Id="rId4" Type="http://schemas.openxmlformats.org/officeDocument/2006/relationships/slideLayout" Target="../slideLayouts/slideLayout192.xml"/><Relationship Id="rId9" Type="http://schemas.openxmlformats.org/officeDocument/2006/relationships/image" Target="../media/image2.svg"/></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7.xml"/><Relationship Id="rId7" Type="http://schemas.openxmlformats.org/officeDocument/2006/relationships/theme" Target="../theme/theme18.xml"/><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5" Type="http://schemas.openxmlformats.org/officeDocument/2006/relationships/slideLayout" Target="../slideLayouts/slideLayout199.xml"/><Relationship Id="rId4" Type="http://schemas.openxmlformats.org/officeDocument/2006/relationships/slideLayout" Target="../slideLayouts/slideLayout198.xml"/><Relationship Id="rId9" Type="http://schemas.openxmlformats.org/officeDocument/2006/relationships/image" Target="../media/image2.svg"/></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26" Type="http://schemas.openxmlformats.org/officeDocument/2006/relationships/slideLayout" Target="../slideLayouts/slideLayout226.xml"/><Relationship Id="rId3" Type="http://schemas.openxmlformats.org/officeDocument/2006/relationships/slideLayout" Target="../slideLayouts/slideLayout203.xml"/><Relationship Id="rId21" Type="http://schemas.openxmlformats.org/officeDocument/2006/relationships/slideLayout" Target="../slideLayouts/slideLayout221.xml"/><Relationship Id="rId34" Type="http://schemas.openxmlformats.org/officeDocument/2006/relationships/theme" Target="../theme/theme19.xml"/><Relationship Id="rId7" Type="http://schemas.openxmlformats.org/officeDocument/2006/relationships/slideLayout" Target="../slideLayouts/slideLayout207.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25" Type="http://schemas.openxmlformats.org/officeDocument/2006/relationships/slideLayout" Target="../slideLayouts/slideLayout225.xml"/><Relationship Id="rId33" Type="http://schemas.openxmlformats.org/officeDocument/2006/relationships/slideLayout" Target="../slideLayouts/slideLayout233.xml"/><Relationship Id="rId2" Type="http://schemas.openxmlformats.org/officeDocument/2006/relationships/slideLayout" Target="../slideLayouts/slideLayout202.xml"/><Relationship Id="rId16" Type="http://schemas.openxmlformats.org/officeDocument/2006/relationships/slideLayout" Target="../slideLayouts/slideLayout216.xml"/><Relationship Id="rId20" Type="http://schemas.openxmlformats.org/officeDocument/2006/relationships/slideLayout" Target="../slideLayouts/slideLayout220.xml"/><Relationship Id="rId29" Type="http://schemas.openxmlformats.org/officeDocument/2006/relationships/slideLayout" Target="../slideLayouts/slideLayout229.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slideLayout" Target="../slideLayouts/slideLayout211.xml"/><Relationship Id="rId24" Type="http://schemas.openxmlformats.org/officeDocument/2006/relationships/slideLayout" Target="../slideLayouts/slideLayout224.xml"/><Relationship Id="rId32" Type="http://schemas.openxmlformats.org/officeDocument/2006/relationships/slideLayout" Target="../slideLayouts/slideLayout232.xml"/><Relationship Id="rId5" Type="http://schemas.openxmlformats.org/officeDocument/2006/relationships/slideLayout" Target="../slideLayouts/slideLayout205.xml"/><Relationship Id="rId15" Type="http://schemas.openxmlformats.org/officeDocument/2006/relationships/slideLayout" Target="../slideLayouts/slideLayout215.xml"/><Relationship Id="rId23" Type="http://schemas.openxmlformats.org/officeDocument/2006/relationships/slideLayout" Target="../slideLayouts/slideLayout223.xml"/><Relationship Id="rId28" Type="http://schemas.openxmlformats.org/officeDocument/2006/relationships/slideLayout" Target="../slideLayouts/slideLayout228.xml"/><Relationship Id="rId36" Type="http://schemas.openxmlformats.org/officeDocument/2006/relationships/image" Target="../media/image2.svg"/><Relationship Id="rId10" Type="http://schemas.openxmlformats.org/officeDocument/2006/relationships/slideLayout" Target="../slideLayouts/slideLayout210.xml"/><Relationship Id="rId19" Type="http://schemas.openxmlformats.org/officeDocument/2006/relationships/slideLayout" Target="../slideLayouts/slideLayout219.xml"/><Relationship Id="rId31" Type="http://schemas.openxmlformats.org/officeDocument/2006/relationships/slideLayout" Target="../slideLayouts/slideLayout231.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4" Type="http://schemas.openxmlformats.org/officeDocument/2006/relationships/slideLayout" Target="../slideLayouts/slideLayout214.xml"/><Relationship Id="rId22" Type="http://schemas.openxmlformats.org/officeDocument/2006/relationships/slideLayout" Target="../slideLayouts/slideLayout222.xml"/><Relationship Id="rId27" Type="http://schemas.openxmlformats.org/officeDocument/2006/relationships/slideLayout" Target="../slideLayouts/slideLayout227.xml"/><Relationship Id="rId30" Type="http://schemas.openxmlformats.org/officeDocument/2006/relationships/slideLayout" Target="../slideLayouts/slideLayout230.xml"/><Relationship Id="rId35" Type="http://schemas.openxmlformats.org/officeDocument/2006/relationships/image" Target="../media/image1.png"/><Relationship Id="rId8"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3" Type="http://schemas.openxmlformats.org/officeDocument/2006/relationships/slideLayout" Target="../slideLayouts/slideLayout246.xml"/><Relationship Id="rId18" Type="http://schemas.openxmlformats.org/officeDocument/2006/relationships/slideLayout" Target="../slideLayouts/slideLayout251.xml"/><Relationship Id="rId26" Type="http://schemas.openxmlformats.org/officeDocument/2006/relationships/slideLayout" Target="../slideLayouts/slideLayout259.xml"/><Relationship Id="rId3" Type="http://schemas.openxmlformats.org/officeDocument/2006/relationships/slideLayout" Target="../slideLayouts/slideLayout236.xml"/><Relationship Id="rId21" Type="http://schemas.openxmlformats.org/officeDocument/2006/relationships/slideLayout" Target="../slideLayouts/slideLayout254.xml"/><Relationship Id="rId7" Type="http://schemas.openxmlformats.org/officeDocument/2006/relationships/slideLayout" Target="../slideLayouts/slideLayout240.xml"/><Relationship Id="rId12" Type="http://schemas.openxmlformats.org/officeDocument/2006/relationships/slideLayout" Target="../slideLayouts/slideLayout245.xml"/><Relationship Id="rId17" Type="http://schemas.openxmlformats.org/officeDocument/2006/relationships/slideLayout" Target="../slideLayouts/slideLayout250.xml"/><Relationship Id="rId25" Type="http://schemas.openxmlformats.org/officeDocument/2006/relationships/slideLayout" Target="../slideLayouts/slideLayout258.xml"/><Relationship Id="rId33" Type="http://schemas.openxmlformats.org/officeDocument/2006/relationships/image" Target="../media/image2.svg"/><Relationship Id="rId2" Type="http://schemas.openxmlformats.org/officeDocument/2006/relationships/slideLayout" Target="../slideLayouts/slideLayout235.xml"/><Relationship Id="rId16" Type="http://schemas.openxmlformats.org/officeDocument/2006/relationships/slideLayout" Target="../slideLayouts/slideLayout249.xml"/><Relationship Id="rId20" Type="http://schemas.openxmlformats.org/officeDocument/2006/relationships/slideLayout" Target="../slideLayouts/slideLayout253.xml"/><Relationship Id="rId29" Type="http://schemas.openxmlformats.org/officeDocument/2006/relationships/slideLayout" Target="../slideLayouts/slideLayout262.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24" Type="http://schemas.openxmlformats.org/officeDocument/2006/relationships/slideLayout" Target="../slideLayouts/slideLayout257.xml"/><Relationship Id="rId32" Type="http://schemas.openxmlformats.org/officeDocument/2006/relationships/image" Target="../media/image1.png"/><Relationship Id="rId5" Type="http://schemas.openxmlformats.org/officeDocument/2006/relationships/slideLayout" Target="../slideLayouts/slideLayout238.xml"/><Relationship Id="rId15" Type="http://schemas.openxmlformats.org/officeDocument/2006/relationships/slideLayout" Target="../slideLayouts/slideLayout248.xml"/><Relationship Id="rId23" Type="http://schemas.openxmlformats.org/officeDocument/2006/relationships/slideLayout" Target="../slideLayouts/slideLayout256.xml"/><Relationship Id="rId28" Type="http://schemas.openxmlformats.org/officeDocument/2006/relationships/slideLayout" Target="../slideLayouts/slideLayout261.xml"/><Relationship Id="rId10" Type="http://schemas.openxmlformats.org/officeDocument/2006/relationships/slideLayout" Target="../slideLayouts/slideLayout243.xml"/><Relationship Id="rId19" Type="http://schemas.openxmlformats.org/officeDocument/2006/relationships/slideLayout" Target="../slideLayouts/slideLayout252.xml"/><Relationship Id="rId31" Type="http://schemas.openxmlformats.org/officeDocument/2006/relationships/theme" Target="../theme/theme20.xml"/><Relationship Id="rId4" Type="http://schemas.openxmlformats.org/officeDocument/2006/relationships/slideLayout" Target="../slideLayouts/slideLayout237.xml"/><Relationship Id="rId9" Type="http://schemas.openxmlformats.org/officeDocument/2006/relationships/slideLayout" Target="../slideLayouts/slideLayout242.xml"/><Relationship Id="rId14" Type="http://schemas.openxmlformats.org/officeDocument/2006/relationships/slideLayout" Target="../slideLayouts/slideLayout247.xml"/><Relationship Id="rId22" Type="http://schemas.openxmlformats.org/officeDocument/2006/relationships/slideLayout" Target="../slideLayouts/slideLayout255.xml"/><Relationship Id="rId27" Type="http://schemas.openxmlformats.org/officeDocument/2006/relationships/slideLayout" Target="../slideLayouts/slideLayout260.xml"/><Relationship Id="rId30" Type="http://schemas.openxmlformats.org/officeDocument/2006/relationships/slideLayout" Target="../slideLayouts/slideLayout263.xml"/><Relationship Id="rId8" Type="http://schemas.openxmlformats.org/officeDocument/2006/relationships/slideLayout" Target="../slideLayouts/slideLayout241.xml"/></Relationships>
</file>

<file path=ppt/slideMasters/_rels/slideMaster21.xml.rels><?xml version="1.0" encoding="UTF-8" standalone="yes"?>
<Relationships xmlns="http://schemas.openxmlformats.org/package/2006/relationships"><Relationship Id="rId13" Type="http://schemas.openxmlformats.org/officeDocument/2006/relationships/slideLayout" Target="../slideLayouts/slideLayout276.xml"/><Relationship Id="rId18" Type="http://schemas.openxmlformats.org/officeDocument/2006/relationships/slideLayout" Target="../slideLayouts/slideLayout281.xml"/><Relationship Id="rId26" Type="http://schemas.openxmlformats.org/officeDocument/2006/relationships/slideLayout" Target="../slideLayouts/slideLayout289.xml"/><Relationship Id="rId3" Type="http://schemas.openxmlformats.org/officeDocument/2006/relationships/slideLayout" Target="../slideLayouts/slideLayout266.xml"/><Relationship Id="rId21" Type="http://schemas.openxmlformats.org/officeDocument/2006/relationships/slideLayout" Target="../slideLayouts/slideLayout284.xml"/><Relationship Id="rId34" Type="http://schemas.openxmlformats.org/officeDocument/2006/relationships/image" Target="../media/image15.svg"/><Relationship Id="rId7" Type="http://schemas.openxmlformats.org/officeDocument/2006/relationships/slideLayout" Target="../slideLayouts/slideLayout270.xml"/><Relationship Id="rId12" Type="http://schemas.openxmlformats.org/officeDocument/2006/relationships/slideLayout" Target="../slideLayouts/slideLayout275.xml"/><Relationship Id="rId17" Type="http://schemas.openxmlformats.org/officeDocument/2006/relationships/slideLayout" Target="../slideLayouts/slideLayout280.xml"/><Relationship Id="rId25" Type="http://schemas.openxmlformats.org/officeDocument/2006/relationships/slideLayout" Target="../slideLayouts/slideLayout288.xml"/><Relationship Id="rId33" Type="http://schemas.openxmlformats.org/officeDocument/2006/relationships/image" Target="../media/image1.png"/><Relationship Id="rId2" Type="http://schemas.openxmlformats.org/officeDocument/2006/relationships/slideLayout" Target="../slideLayouts/slideLayout265.xml"/><Relationship Id="rId16" Type="http://schemas.openxmlformats.org/officeDocument/2006/relationships/slideLayout" Target="../slideLayouts/slideLayout279.xml"/><Relationship Id="rId20" Type="http://schemas.openxmlformats.org/officeDocument/2006/relationships/slideLayout" Target="../slideLayouts/slideLayout283.xml"/><Relationship Id="rId29" Type="http://schemas.openxmlformats.org/officeDocument/2006/relationships/slideLayout" Target="../slideLayouts/slideLayout292.xml"/><Relationship Id="rId1" Type="http://schemas.openxmlformats.org/officeDocument/2006/relationships/slideLayout" Target="../slideLayouts/slideLayout264.xml"/><Relationship Id="rId6" Type="http://schemas.openxmlformats.org/officeDocument/2006/relationships/slideLayout" Target="../slideLayouts/slideLayout269.xml"/><Relationship Id="rId11" Type="http://schemas.openxmlformats.org/officeDocument/2006/relationships/slideLayout" Target="../slideLayouts/slideLayout274.xml"/><Relationship Id="rId24" Type="http://schemas.openxmlformats.org/officeDocument/2006/relationships/slideLayout" Target="../slideLayouts/slideLayout287.xml"/><Relationship Id="rId32" Type="http://schemas.openxmlformats.org/officeDocument/2006/relationships/theme" Target="../theme/theme21.xml"/><Relationship Id="rId5" Type="http://schemas.openxmlformats.org/officeDocument/2006/relationships/slideLayout" Target="../slideLayouts/slideLayout268.xml"/><Relationship Id="rId15" Type="http://schemas.openxmlformats.org/officeDocument/2006/relationships/slideLayout" Target="../slideLayouts/slideLayout278.xml"/><Relationship Id="rId23" Type="http://schemas.openxmlformats.org/officeDocument/2006/relationships/slideLayout" Target="../slideLayouts/slideLayout286.xml"/><Relationship Id="rId28" Type="http://schemas.openxmlformats.org/officeDocument/2006/relationships/slideLayout" Target="../slideLayouts/slideLayout291.xml"/><Relationship Id="rId10" Type="http://schemas.openxmlformats.org/officeDocument/2006/relationships/slideLayout" Target="../slideLayouts/slideLayout273.xml"/><Relationship Id="rId19" Type="http://schemas.openxmlformats.org/officeDocument/2006/relationships/slideLayout" Target="../slideLayouts/slideLayout282.xml"/><Relationship Id="rId31" Type="http://schemas.openxmlformats.org/officeDocument/2006/relationships/slideLayout" Target="../slideLayouts/slideLayout294.xml"/><Relationship Id="rId4" Type="http://schemas.openxmlformats.org/officeDocument/2006/relationships/slideLayout" Target="../slideLayouts/slideLayout267.xml"/><Relationship Id="rId9" Type="http://schemas.openxmlformats.org/officeDocument/2006/relationships/slideLayout" Target="../slideLayouts/slideLayout272.xml"/><Relationship Id="rId14" Type="http://schemas.openxmlformats.org/officeDocument/2006/relationships/slideLayout" Target="../slideLayouts/slideLayout277.xml"/><Relationship Id="rId22" Type="http://schemas.openxmlformats.org/officeDocument/2006/relationships/slideLayout" Target="../slideLayouts/slideLayout285.xml"/><Relationship Id="rId27" Type="http://schemas.openxmlformats.org/officeDocument/2006/relationships/slideLayout" Target="../slideLayouts/slideLayout290.xml"/><Relationship Id="rId30" Type="http://schemas.openxmlformats.org/officeDocument/2006/relationships/slideLayout" Target="../slideLayouts/slideLayout293.xml"/><Relationship Id="rId8" Type="http://schemas.openxmlformats.org/officeDocument/2006/relationships/slideLayout" Target="../slideLayouts/slideLayout271.xml"/></Relationships>
</file>

<file path=ppt/slideMasters/_rels/slideMaster22.xml.rels><?xml version="1.0" encoding="UTF-8" standalone="yes"?>
<Relationships xmlns="http://schemas.openxmlformats.org/package/2006/relationships"><Relationship Id="rId13" Type="http://schemas.openxmlformats.org/officeDocument/2006/relationships/slideLayout" Target="../slideLayouts/slideLayout307.xml"/><Relationship Id="rId18" Type="http://schemas.openxmlformats.org/officeDocument/2006/relationships/slideLayout" Target="../slideLayouts/slideLayout312.xml"/><Relationship Id="rId26" Type="http://schemas.openxmlformats.org/officeDocument/2006/relationships/slideLayout" Target="../slideLayouts/slideLayout320.xml"/><Relationship Id="rId3" Type="http://schemas.openxmlformats.org/officeDocument/2006/relationships/slideLayout" Target="../slideLayouts/slideLayout297.xml"/><Relationship Id="rId21" Type="http://schemas.openxmlformats.org/officeDocument/2006/relationships/slideLayout" Target="../slideLayouts/slideLayout315.xml"/><Relationship Id="rId34" Type="http://schemas.openxmlformats.org/officeDocument/2006/relationships/image" Target="../media/image1.png"/><Relationship Id="rId7" Type="http://schemas.openxmlformats.org/officeDocument/2006/relationships/slideLayout" Target="../slideLayouts/slideLayout301.xml"/><Relationship Id="rId12" Type="http://schemas.openxmlformats.org/officeDocument/2006/relationships/slideLayout" Target="../slideLayouts/slideLayout306.xml"/><Relationship Id="rId17" Type="http://schemas.openxmlformats.org/officeDocument/2006/relationships/slideLayout" Target="../slideLayouts/slideLayout311.xml"/><Relationship Id="rId25" Type="http://schemas.openxmlformats.org/officeDocument/2006/relationships/slideLayout" Target="../slideLayouts/slideLayout319.xml"/><Relationship Id="rId33" Type="http://schemas.openxmlformats.org/officeDocument/2006/relationships/theme" Target="../theme/theme22.xml"/><Relationship Id="rId2" Type="http://schemas.openxmlformats.org/officeDocument/2006/relationships/slideLayout" Target="../slideLayouts/slideLayout296.xml"/><Relationship Id="rId16" Type="http://schemas.openxmlformats.org/officeDocument/2006/relationships/slideLayout" Target="../slideLayouts/slideLayout310.xml"/><Relationship Id="rId20" Type="http://schemas.openxmlformats.org/officeDocument/2006/relationships/slideLayout" Target="../slideLayouts/slideLayout314.xml"/><Relationship Id="rId29" Type="http://schemas.openxmlformats.org/officeDocument/2006/relationships/slideLayout" Target="../slideLayouts/slideLayout323.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11" Type="http://schemas.openxmlformats.org/officeDocument/2006/relationships/slideLayout" Target="../slideLayouts/slideLayout305.xml"/><Relationship Id="rId24" Type="http://schemas.openxmlformats.org/officeDocument/2006/relationships/slideLayout" Target="../slideLayouts/slideLayout318.xml"/><Relationship Id="rId32" Type="http://schemas.openxmlformats.org/officeDocument/2006/relationships/slideLayout" Target="../slideLayouts/slideLayout326.xml"/><Relationship Id="rId5" Type="http://schemas.openxmlformats.org/officeDocument/2006/relationships/slideLayout" Target="../slideLayouts/slideLayout299.xml"/><Relationship Id="rId15" Type="http://schemas.openxmlformats.org/officeDocument/2006/relationships/slideLayout" Target="../slideLayouts/slideLayout309.xml"/><Relationship Id="rId23" Type="http://schemas.openxmlformats.org/officeDocument/2006/relationships/slideLayout" Target="../slideLayouts/slideLayout317.xml"/><Relationship Id="rId28" Type="http://schemas.openxmlformats.org/officeDocument/2006/relationships/slideLayout" Target="../slideLayouts/slideLayout322.xml"/><Relationship Id="rId10" Type="http://schemas.openxmlformats.org/officeDocument/2006/relationships/slideLayout" Target="../slideLayouts/slideLayout304.xml"/><Relationship Id="rId19" Type="http://schemas.openxmlformats.org/officeDocument/2006/relationships/slideLayout" Target="../slideLayouts/slideLayout313.xml"/><Relationship Id="rId31" Type="http://schemas.openxmlformats.org/officeDocument/2006/relationships/slideLayout" Target="../slideLayouts/slideLayout325.xml"/><Relationship Id="rId4" Type="http://schemas.openxmlformats.org/officeDocument/2006/relationships/slideLayout" Target="../slideLayouts/slideLayout298.xml"/><Relationship Id="rId9" Type="http://schemas.openxmlformats.org/officeDocument/2006/relationships/slideLayout" Target="../slideLayouts/slideLayout303.xml"/><Relationship Id="rId14" Type="http://schemas.openxmlformats.org/officeDocument/2006/relationships/slideLayout" Target="../slideLayouts/slideLayout308.xml"/><Relationship Id="rId22" Type="http://schemas.openxmlformats.org/officeDocument/2006/relationships/slideLayout" Target="../slideLayouts/slideLayout316.xml"/><Relationship Id="rId27" Type="http://schemas.openxmlformats.org/officeDocument/2006/relationships/slideLayout" Target="../slideLayouts/slideLayout321.xml"/><Relationship Id="rId30" Type="http://schemas.openxmlformats.org/officeDocument/2006/relationships/slideLayout" Target="../slideLayouts/slideLayout324.xml"/><Relationship Id="rId35" Type="http://schemas.openxmlformats.org/officeDocument/2006/relationships/image" Target="../media/image15.svg"/><Relationship Id="rId8" Type="http://schemas.openxmlformats.org/officeDocument/2006/relationships/slideLayout" Target="../slideLayouts/slideLayout302.xml"/></Relationships>
</file>

<file path=ppt/slideMasters/_rels/slideMaster23.xml.rels><?xml version="1.0" encoding="UTF-8" standalone="yes"?>
<Relationships xmlns="http://schemas.openxmlformats.org/package/2006/relationships"><Relationship Id="rId13" Type="http://schemas.openxmlformats.org/officeDocument/2006/relationships/slideLayout" Target="../slideLayouts/slideLayout339.xml"/><Relationship Id="rId18" Type="http://schemas.openxmlformats.org/officeDocument/2006/relationships/slideLayout" Target="../slideLayouts/slideLayout344.xml"/><Relationship Id="rId26" Type="http://schemas.openxmlformats.org/officeDocument/2006/relationships/slideLayout" Target="../slideLayouts/slideLayout352.xml"/><Relationship Id="rId3" Type="http://schemas.openxmlformats.org/officeDocument/2006/relationships/slideLayout" Target="../slideLayouts/slideLayout329.xml"/><Relationship Id="rId21" Type="http://schemas.openxmlformats.org/officeDocument/2006/relationships/slideLayout" Target="../slideLayouts/slideLayout347.xml"/><Relationship Id="rId34" Type="http://schemas.openxmlformats.org/officeDocument/2006/relationships/theme" Target="../theme/theme23.xml"/><Relationship Id="rId7" Type="http://schemas.openxmlformats.org/officeDocument/2006/relationships/slideLayout" Target="../slideLayouts/slideLayout333.xml"/><Relationship Id="rId12" Type="http://schemas.openxmlformats.org/officeDocument/2006/relationships/slideLayout" Target="../slideLayouts/slideLayout338.xml"/><Relationship Id="rId17" Type="http://schemas.openxmlformats.org/officeDocument/2006/relationships/slideLayout" Target="../slideLayouts/slideLayout343.xml"/><Relationship Id="rId25" Type="http://schemas.openxmlformats.org/officeDocument/2006/relationships/slideLayout" Target="../slideLayouts/slideLayout351.xml"/><Relationship Id="rId33" Type="http://schemas.openxmlformats.org/officeDocument/2006/relationships/slideLayout" Target="../slideLayouts/slideLayout359.xml"/><Relationship Id="rId2" Type="http://schemas.openxmlformats.org/officeDocument/2006/relationships/slideLayout" Target="../slideLayouts/slideLayout328.xml"/><Relationship Id="rId16" Type="http://schemas.openxmlformats.org/officeDocument/2006/relationships/slideLayout" Target="../slideLayouts/slideLayout342.xml"/><Relationship Id="rId20" Type="http://schemas.openxmlformats.org/officeDocument/2006/relationships/slideLayout" Target="../slideLayouts/slideLayout346.xml"/><Relationship Id="rId29" Type="http://schemas.openxmlformats.org/officeDocument/2006/relationships/slideLayout" Target="../slideLayouts/slideLayout355.xml"/><Relationship Id="rId1" Type="http://schemas.openxmlformats.org/officeDocument/2006/relationships/slideLayout" Target="../slideLayouts/slideLayout327.xml"/><Relationship Id="rId6" Type="http://schemas.openxmlformats.org/officeDocument/2006/relationships/slideLayout" Target="../slideLayouts/slideLayout332.xml"/><Relationship Id="rId11" Type="http://schemas.openxmlformats.org/officeDocument/2006/relationships/slideLayout" Target="../slideLayouts/slideLayout337.xml"/><Relationship Id="rId24" Type="http://schemas.openxmlformats.org/officeDocument/2006/relationships/slideLayout" Target="../slideLayouts/slideLayout350.xml"/><Relationship Id="rId32" Type="http://schemas.openxmlformats.org/officeDocument/2006/relationships/slideLayout" Target="../slideLayouts/slideLayout358.xml"/><Relationship Id="rId5" Type="http://schemas.openxmlformats.org/officeDocument/2006/relationships/slideLayout" Target="../slideLayouts/slideLayout331.xml"/><Relationship Id="rId15" Type="http://schemas.openxmlformats.org/officeDocument/2006/relationships/slideLayout" Target="../slideLayouts/slideLayout341.xml"/><Relationship Id="rId23" Type="http://schemas.openxmlformats.org/officeDocument/2006/relationships/slideLayout" Target="../slideLayouts/slideLayout349.xml"/><Relationship Id="rId28" Type="http://schemas.openxmlformats.org/officeDocument/2006/relationships/slideLayout" Target="../slideLayouts/slideLayout354.xml"/><Relationship Id="rId36" Type="http://schemas.openxmlformats.org/officeDocument/2006/relationships/image" Target="../media/image15.svg"/><Relationship Id="rId10" Type="http://schemas.openxmlformats.org/officeDocument/2006/relationships/slideLayout" Target="../slideLayouts/slideLayout336.xml"/><Relationship Id="rId19" Type="http://schemas.openxmlformats.org/officeDocument/2006/relationships/slideLayout" Target="../slideLayouts/slideLayout345.xml"/><Relationship Id="rId31" Type="http://schemas.openxmlformats.org/officeDocument/2006/relationships/slideLayout" Target="../slideLayouts/slideLayout357.xml"/><Relationship Id="rId4" Type="http://schemas.openxmlformats.org/officeDocument/2006/relationships/slideLayout" Target="../slideLayouts/slideLayout330.xml"/><Relationship Id="rId9" Type="http://schemas.openxmlformats.org/officeDocument/2006/relationships/slideLayout" Target="../slideLayouts/slideLayout335.xml"/><Relationship Id="rId14" Type="http://schemas.openxmlformats.org/officeDocument/2006/relationships/slideLayout" Target="../slideLayouts/slideLayout340.xml"/><Relationship Id="rId22" Type="http://schemas.openxmlformats.org/officeDocument/2006/relationships/slideLayout" Target="../slideLayouts/slideLayout348.xml"/><Relationship Id="rId27" Type="http://schemas.openxmlformats.org/officeDocument/2006/relationships/slideLayout" Target="../slideLayouts/slideLayout353.xml"/><Relationship Id="rId30" Type="http://schemas.openxmlformats.org/officeDocument/2006/relationships/slideLayout" Target="../slideLayouts/slideLayout356.xml"/><Relationship Id="rId35" Type="http://schemas.openxmlformats.org/officeDocument/2006/relationships/image" Target="../media/image1.png"/><Relationship Id="rId8" Type="http://schemas.openxmlformats.org/officeDocument/2006/relationships/slideLayout" Target="../slideLayouts/slideLayout33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67.xml"/><Relationship Id="rId13" Type="http://schemas.openxmlformats.org/officeDocument/2006/relationships/oleObject" Target="../embeddings/oleObject1.bin"/><Relationship Id="rId3" Type="http://schemas.openxmlformats.org/officeDocument/2006/relationships/slideLayout" Target="../slideLayouts/slideLayout362.xml"/><Relationship Id="rId7" Type="http://schemas.openxmlformats.org/officeDocument/2006/relationships/slideLayout" Target="../slideLayouts/slideLayout366.xml"/><Relationship Id="rId12" Type="http://schemas.openxmlformats.org/officeDocument/2006/relationships/tags" Target="../tags/tag1.xml"/><Relationship Id="rId2" Type="http://schemas.openxmlformats.org/officeDocument/2006/relationships/slideLayout" Target="../slideLayouts/slideLayout361.xml"/><Relationship Id="rId1" Type="http://schemas.openxmlformats.org/officeDocument/2006/relationships/slideLayout" Target="../slideLayouts/slideLayout360.xml"/><Relationship Id="rId6" Type="http://schemas.openxmlformats.org/officeDocument/2006/relationships/slideLayout" Target="../slideLayouts/slideLayout365.xml"/><Relationship Id="rId11" Type="http://schemas.openxmlformats.org/officeDocument/2006/relationships/theme" Target="../theme/theme24.xml"/><Relationship Id="rId5" Type="http://schemas.openxmlformats.org/officeDocument/2006/relationships/slideLayout" Target="../slideLayouts/slideLayout364.xml"/><Relationship Id="rId10" Type="http://schemas.openxmlformats.org/officeDocument/2006/relationships/slideLayout" Target="../slideLayouts/slideLayout369.xml"/><Relationship Id="rId4" Type="http://schemas.openxmlformats.org/officeDocument/2006/relationships/slideLayout" Target="../slideLayouts/slideLayout363.xml"/><Relationship Id="rId9" Type="http://schemas.openxmlformats.org/officeDocument/2006/relationships/slideLayout" Target="../slideLayouts/slideLayout368.xml"/><Relationship Id="rId14" Type="http://schemas.openxmlformats.org/officeDocument/2006/relationships/image" Target="../media/image19.emf"/></Relationships>
</file>

<file path=ppt/slideMasters/_rels/slideMaster25.xml.rels><?xml version="1.0" encoding="UTF-8" standalone="yes"?>
<Relationships xmlns="http://schemas.openxmlformats.org/package/2006/relationships"><Relationship Id="rId13" Type="http://schemas.openxmlformats.org/officeDocument/2006/relationships/slideLayout" Target="../slideLayouts/slideLayout382.xml"/><Relationship Id="rId18" Type="http://schemas.openxmlformats.org/officeDocument/2006/relationships/slideLayout" Target="../slideLayouts/slideLayout387.xml"/><Relationship Id="rId26" Type="http://schemas.openxmlformats.org/officeDocument/2006/relationships/slideLayout" Target="../slideLayouts/slideLayout395.xml"/><Relationship Id="rId3" Type="http://schemas.openxmlformats.org/officeDocument/2006/relationships/slideLayout" Target="../slideLayouts/slideLayout372.xml"/><Relationship Id="rId21" Type="http://schemas.openxmlformats.org/officeDocument/2006/relationships/slideLayout" Target="../slideLayouts/slideLayout390.xml"/><Relationship Id="rId34" Type="http://schemas.openxmlformats.org/officeDocument/2006/relationships/theme" Target="../theme/theme25.xml"/><Relationship Id="rId7" Type="http://schemas.openxmlformats.org/officeDocument/2006/relationships/slideLayout" Target="../slideLayouts/slideLayout376.xml"/><Relationship Id="rId12" Type="http://schemas.openxmlformats.org/officeDocument/2006/relationships/slideLayout" Target="../slideLayouts/slideLayout381.xml"/><Relationship Id="rId17" Type="http://schemas.openxmlformats.org/officeDocument/2006/relationships/slideLayout" Target="../slideLayouts/slideLayout386.xml"/><Relationship Id="rId25" Type="http://schemas.openxmlformats.org/officeDocument/2006/relationships/slideLayout" Target="../slideLayouts/slideLayout394.xml"/><Relationship Id="rId33" Type="http://schemas.openxmlformats.org/officeDocument/2006/relationships/slideLayout" Target="../slideLayouts/slideLayout402.xml"/><Relationship Id="rId2" Type="http://schemas.openxmlformats.org/officeDocument/2006/relationships/slideLayout" Target="../slideLayouts/slideLayout371.xml"/><Relationship Id="rId16" Type="http://schemas.openxmlformats.org/officeDocument/2006/relationships/slideLayout" Target="../slideLayouts/slideLayout385.xml"/><Relationship Id="rId20" Type="http://schemas.openxmlformats.org/officeDocument/2006/relationships/slideLayout" Target="../slideLayouts/slideLayout389.xml"/><Relationship Id="rId29" Type="http://schemas.openxmlformats.org/officeDocument/2006/relationships/slideLayout" Target="../slideLayouts/slideLayout398.xml"/><Relationship Id="rId1" Type="http://schemas.openxmlformats.org/officeDocument/2006/relationships/slideLayout" Target="../slideLayouts/slideLayout370.xml"/><Relationship Id="rId6" Type="http://schemas.openxmlformats.org/officeDocument/2006/relationships/slideLayout" Target="../slideLayouts/slideLayout375.xml"/><Relationship Id="rId11" Type="http://schemas.openxmlformats.org/officeDocument/2006/relationships/slideLayout" Target="../slideLayouts/slideLayout380.xml"/><Relationship Id="rId24" Type="http://schemas.openxmlformats.org/officeDocument/2006/relationships/slideLayout" Target="../slideLayouts/slideLayout393.xml"/><Relationship Id="rId32" Type="http://schemas.openxmlformats.org/officeDocument/2006/relationships/slideLayout" Target="../slideLayouts/slideLayout401.xml"/><Relationship Id="rId5" Type="http://schemas.openxmlformats.org/officeDocument/2006/relationships/slideLayout" Target="../slideLayouts/slideLayout374.xml"/><Relationship Id="rId15" Type="http://schemas.openxmlformats.org/officeDocument/2006/relationships/slideLayout" Target="../slideLayouts/slideLayout384.xml"/><Relationship Id="rId23" Type="http://schemas.openxmlformats.org/officeDocument/2006/relationships/slideLayout" Target="../slideLayouts/slideLayout392.xml"/><Relationship Id="rId28" Type="http://schemas.openxmlformats.org/officeDocument/2006/relationships/slideLayout" Target="../slideLayouts/slideLayout397.xml"/><Relationship Id="rId36" Type="http://schemas.openxmlformats.org/officeDocument/2006/relationships/image" Target="../media/image2.svg"/><Relationship Id="rId10" Type="http://schemas.openxmlformats.org/officeDocument/2006/relationships/slideLayout" Target="../slideLayouts/slideLayout379.xml"/><Relationship Id="rId19" Type="http://schemas.openxmlformats.org/officeDocument/2006/relationships/slideLayout" Target="../slideLayouts/slideLayout388.xml"/><Relationship Id="rId31" Type="http://schemas.openxmlformats.org/officeDocument/2006/relationships/slideLayout" Target="../slideLayouts/slideLayout400.xml"/><Relationship Id="rId4" Type="http://schemas.openxmlformats.org/officeDocument/2006/relationships/slideLayout" Target="../slideLayouts/slideLayout373.xml"/><Relationship Id="rId9" Type="http://schemas.openxmlformats.org/officeDocument/2006/relationships/slideLayout" Target="../slideLayouts/slideLayout378.xml"/><Relationship Id="rId14" Type="http://schemas.openxmlformats.org/officeDocument/2006/relationships/slideLayout" Target="../slideLayouts/slideLayout383.xml"/><Relationship Id="rId22" Type="http://schemas.openxmlformats.org/officeDocument/2006/relationships/slideLayout" Target="../slideLayouts/slideLayout391.xml"/><Relationship Id="rId27" Type="http://schemas.openxmlformats.org/officeDocument/2006/relationships/slideLayout" Target="../slideLayouts/slideLayout396.xml"/><Relationship Id="rId30" Type="http://schemas.openxmlformats.org/officeDocument/2006/relationships/slideLayout" Target="../slideLayouts/slideLayout399.xml"/><Relationship Id="rId35" Type="http://schemas.openxmlformats.org/officeDocument/2006/relationships/image" Target="../media/image1.png"/><Relationship Id="rId8" Type="http://schemas.openxmlformats.org/officeDocument/2006/relationships/slideLayout" Target="../slideLayouts/slideLayout3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l="6945" t="19498" r="6909" b="15243"/>
          <a:stretch/>
        </p:blipFill>
        <p:spPr>
          <a:xfrm>
            <a:off x="548482" y="6308725"/>
            <a:ext cx="1381418" cy="309766"/>
          </a:xfrm>
          <a:prstGeom prst="rect">
            <a:avLst/>
          </a:prstGeom>
        </p:spPr>
      </p:pic>
      <p:grpSp>
        <p:nvGrpSpPr>
          <p:cNvPr id="26" name="Group 25">
            <a:extLst>
              <a:ext uri="{FF2B5EF4-FFF2-40B4-BE49-F238E27FC236}">
                <a16:creationId xmlns:a16="http://schemas.microsoft.com/office/drawing/2014/main" id="{A1A5E482-4574-DBBB-6D07-43038BC36058}"/>
              </a:ext>
            </a:extLst>
          </p:cNvPr>
          <p:cNvGrpSpPr/>
          <p:nvPr userDrawn="1"/>
        </p:nvGrpSpPr>
        <p:grpSpPr>
          <a:xfrm>
            <a:off x="12337200" y="0"/>
            <a:ext cx="288000" cy="6858000"/>
            <a:chOff x="12337200" y="0"/>
            <a:chExt cx="288000" cy="6858000"/>
          </a:xfrm>
        </p:grpSpPr>
        <p:sp>
          <p:nvSpPr>
            <p:cNvPr id="8" name="Rectangle 7">
              <a:extLst>
                <a:ext uri="{FF2B5EF4-FFF2-40B4-BE49-F238E27FC236}">
                  <a16:creationId xmlns:a16="http://schemas.microsoft.com/office/drawing/2014/main" id="{6F0A564E-5B5A-C16B-74D2-EFAA6CB755C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9" name="Rectangle 8">
              <a:extLst>
                <a:ext uri="{FF2B5EF4-FFF2-40B4-BE49-F238E27FC236}">
                  <a16:creationId xmlns:a16="http://schemas.microsoft.com/office/drawing/2014/main" id="{7918FA31-A0FC-BD87-1F11-F7469FA73F08}"/>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1" name="Rectangle 10">
              <a:extLst>
                <a:ext uri="{FF2B5EF4-FFF2-40B4-BE49-F238E27FC236}">
                  <a16:creationId xmlns:a16="http://schemas.microsoft.com/office/drawing/2014/main" id="{F358B965-7EBE-8A86-596A-3EB98DBA23AA}"/>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3" name="Rectangle 12">
              <a:extLst>
                <a:ext uri="{FF2B5EF4-FFF2-40B4-BE49-F238E27FC236}">
                  <a16:creationId xmlns:a16="http://schemas.microsoft.com/office/drawing/2014/main" id="{203C6244-8725-3CDB-756C-1B5982DCCFF9}"/>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4" name="Rectangle 13">
              <a:extLst>
                <a:ext uri="{FF2B5EF4-FFF2-40B4-BE49-F238E27FC236}">
                  <a16:creationId xmlns:a16="http://schemas.microsoft.com/office/drawing/2014/main" id="{64855A70-A130-E8A5-28DB-3D97EB9773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5" name="Rectangle 14">
              <a:extLst>
                <a:ext uri="{FF2B5EF4-FFF2-40B4-BE49-F238E27FC236}">
                  <a16:creationId xmlns:a16="http://schemas.microsoft.com/office/drawing/2014/main" id="{EAD76882-1CBE-BF9E-9628-C5C4FBCF627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5" name="Rectangle 4">
              <a:extLst>
                <a:ext uri="{FF2B5EF4-FFF2-40B4-BE49-F238E27FC236}">
                  <a16:creationId xmlns:a16="http://schemas.microsoft.com/office/drawing/2014/main" id="{904913EB-D3C2-17BF-B68F-0D480F35C1F5}"/>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6" name="Rectangle 5">
              <a:extLst>
                <a:ext uri="{FF2B5EF4-FFF2-40B4-BE49-F238E27FC236}">
                  <a16:creationId xmlns:a16="http://schemas.microsoft.com/office/drawing/2014/main" id="{066ACA2C-3BF2-7940-99B3-4B87A6340AB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69E425DA-A88F-B815-0B38-63D6C4C47EEE}"/>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5F0620C3-5122-73F3-8D42-6FC72D1CF88D}"/>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BE28140C-25FC-A8FA-1DC7-61CFC4C3F9A5}"/>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5" name="Rectangle 24">
              <a:extLst>
                <a:ext uri="{FF2B5EF4-FFF2-40B4-BE49-F238E27FC236}">
                  <a16:creationId xmlns:a16="http://schemas.microsoft.com/office/drawing/2014/main" id="{3FA055DC-0472-FC3F-F639-36EB111EA36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
        <p:nvSpPr>
          <p:cNvPr id="4" name="Text Placeholder 3">
            <a:extLst>
              <a:ext uri="{FF2B5EF4-FFF2-40B4-BE49-F238E27FC236}">
                <a16:creationId xmlns:a16="http://schemas.microsoft.com/office/drawing/2014/main" id="{B9342B30-5C91-8E79-3009-013E6187B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3513242"/>
      </p:ext>
    </p:extLst>
  </p:cSld>
  <p:clrMap bg1="lt1" tx1="dk1" bg2="lt2" tx2="dk2" accent1="accent1" accent2="accent2" accent3="accent3" accent4="accent4" accent5="accent5" accent6="accent6" hlink="hlink" folHlink="folHlink"/>
  <p:sldLayoutIdLst>
    <p:sldLayoutId id="2147484588" r:id="rId1"/>
    <p:sldLayoutId id="2147484589" r:id="rId2"/>
    <p:sldLayoutId id="2147484491" r:id="rId3"/>
    <p:sldLayoutId id="2147484500" r:id="rId4"/>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AB82D35C-5974-BAF1-D0B2-19EF045EA5A9}"/>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9" name="Rectangle 18">
            <a:extLst>
              <a:ext uri="{FF2B5EF4-FFF2-40B4-BE49-F238E27FC236}">
                <a16:creationId xmlns:a16="http://schemas.microsoft.com/office/drawing/2014/main" id="{283554D6-4910-C897-346D-C6BD3FB22724}"/>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DA9D5564-A51A-F912-B6D1-03DDCF436C1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A9FDCC5-AD17-97B6-60DE-293256C1D14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52A25641-456A-006F-F213-566C83C0BDC8}"/>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D90C853D-2835-DA34-0201-109BCF728636}"/>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5" name="Rectangle 24">
            <a:extLst>
              <a:ext uri="{FF2B5EF4-FFF2-40B4-BE49-F238E27FC236}">
                <a16:creationId xmlns:a16="http://schemas.microsoft.com/office/drawing/2014/main" id="{58144D72-5444-FE3D-A83F-4FC9DD1576A0}"/>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C871AEBD-4B58-8AB4-21D1-06348DD5C6C8}"/>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C0B64E72-9B20-4662-B410-A46F821F1C7A}"/>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673D52B8-CEB6-EB51-3940-9CE9FEC1740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9F7B29B5-132C-BF63-CB20-8AA7DBAEB250}"/>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E0DA46AC-9A5F-BC79-9E95-E695121C3EFE}"/>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Tree>
    <p:extLst>
      <p:ext uri="{BB962C8B-B14F-4D97-AF65-F5344CB8AC3E}">
        <p14:creationId xmlns:p14="http://schemas.microsoft.com/office/powerpoint/2010/main" val="298531370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236E76E6-CF3C-6D8E-CA6B-EFBBDA6187E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9" name="Rectangle 18">
            <a:extLst>
              <a:ext uri="{FF2B5EF4-FFF2-40B4-BE49-F238E27FC236}">
                <a16:creationId xmlns:a16="http://schemas.microsoft.com/office/drawing/2014/main" id="{C086FD8B-46B9-CF19-8354-54CACA65EAF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0BDA631E-C7D8-4FE9-17CB-7A1046D13FFC}"/>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D50B1C7D-947E-E213-2585-004895C51B85}"/>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012A5A73-56B0-3765-E279-C3F6142FF1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8DF9FBA2-EB70-0A0D-5CAA-228A12243058}"/>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5" name="Rectangle 24">
            <a:extLst>
              <a:ext uri="{FF2B5EF4-FFF2-40B4-BE49-F238E27FC236}">
                <a16:creationId xmlns:a16="http://schemas.microsoft.com/office/drawing/2014/main" id="{B1127A08-81F0-0775-04BB-D5B3C295B257}"/>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02C316C6-F14C-DD79-FC33-4AC77249778E}"/>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41B9B121-F440-5C67-4588-D6B18ECAD9ED}"/>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4DB325BF-1045-FC5C-9650-78E1DBFBA79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301A0515-925F-CBA1-84D8-022D3058F54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C1F52D1-3C0F-64C6-B11C-A139D88AFB8F}"/>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Tree>
    <p:extLst>
      <p:ext uri="{BB962C8B-B14F-4D97-AF65-F5344CB8AC3E}">
        <p14:creationId xmlns:p14="http://schemas.microsoft.com/office/powerpoint/2010/main" val="1938853554"/>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8" r:id="rId3"/>
    <p:sldLayoutId id="2147484499" r:id="rId4"/>
    <p:sldLayoutId id="2147484602" r:id="rId5"/>
    <p:sldLayoutId id="2147484603" r:id="rId6"/>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2" cstate="print">
            <a:extLst>
              <a:ext uri="{28A0092B-C50C-407E-A947-70E740481C1C}">
                <a14:useLocalDpi xmlns:a14="http://schemas.microsoft.com/office/drawing/2010/main"/>
              </a:ext>
              <a:ext uri="{96DAC541-7B7A-43D3-8B79-37D633B846F1}">
                <asvg:svgBlip xmlns:asvg="http://schemas.microsoft.com/office/drawing/2016/SVG/main" r:embed="rId33"/>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2648007252"/>
      </p:ext>
    </p:extLst>
  </p:cSld>
  <p:clrMap bg1="lt1" tx1="dk1" bg2="lt2" tx2="dk2" accent1="accent1" accent2="accent2" accent3="accent3" accent4="accent4" accent5="accent5" accent6="accent6" hlink="hlink" folHlink="folHlink"/>
  <p:sldLayoutIdLst>
    <p:sldLayoutId id="2147483919" r:id="rId1"/>
    <p:sldLayoutId id="2147484591" r:id="rId2"/>
    <p:sldLayoutId id="2147484592" r:id="rId3"/>
    <p:sldLayoutId id="2147483922" r:id="rId4"/>
    <p:sldLayoutId id="2147483923" r:id="rId5"/>
    <p:sldLayoutId id="2147483924" r:id="rId6"/>
    <p:sldLayoutId id="2147483925" r:id="rId7"/>
    <p:sldLayoutId id="2147483926" r:id="rId8"/>
    <p:sldLayoutId id="2147483928" r:id="rId9"/>
    <p:sldLayoutId id="2147484503" r:id="rId10"/>
    <p:sldLayoutId id="2147483952" r:id="rId11"/>
    <p:sldLayoutId id="2147483930" r:id="rId12"/>
    <p:sldLayoutId id="2147483931" r:id="rId13"/>
    <p:sldLayoutId id="2147484504" r:id="rId14"/>
    <p:sldLayoutId id="2147483953" r:id="rId15"/>
    <p:sldLayoutId id="2147484501" r:id="rId16"/>
    <p:sldLayoutId id="2147484502" r:id="rId17"/>
    <p:sldLayoutId id="2147484505" r:id="rId18"/>
    <p:sldLayoutId id="2147484506" r:id="rId19"/>
    <p:sldLayoutId id="2147484507" r:id="rId20"/>
    <p:sldLayoutId id="2147483934" r:id="rId21"/>
    <p:sldLayoutId id="2147483935" r:id="rId22"/>
    <p:sldLayoutId id="2147483936" r:id="rId23"/>
    <p:sldLayoutId id="2147483937" r:id="rId24"/>
    <p:sldLayoutId id="2147484590" r:id="rId25"/>
    <p:sldLayoutId id="2147483940" r:id="rId26"/>
    <p:sldLayoutId id="2147483948" r:id="rId27"/>
    <p:sldLayoutId id="2147483949" r:id="rId28"/>
    <p:sldLayoutId id="2147483950" r:id="rId29"/>
    <p:sldLayoutId id="2147483951" r:id="rId30"/>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6945" t="19498" r="6909" b="15243"/>
          <a:stretch/>
        </p:blipFill>
        <p:spPr>
          <a:xfrm>
            <a:off x="548482" y="6308725"/>
            <a:ext cx="1381418" cy="309766"/>
          </a:xfrm>
          <a:prstGeom prst="rect">
            <a:avLst/>
          </a:prstGeom>
        </p:spPr>
      </p:pic>
      <p:grpSp>
        <p:nvGrpSpPr>
          <p:cNvPr id="32" name="Group 31">
            <a:extLst>
              <a:ext uri="{FF2B5EF4-FFF2-40B4-BE49-F238E27FC236}">
                <a16:creationId xmlns:a16="http://schemas.microsoft.com/office/drawing/2014/main" id="{CDCB7AF1-8C93-72BD-9479-26356EE7DEF4}"/>
              </a:ext>
            </a:extLst>
          </p:cNvPr>
          <p:cNvGrpSpPr/>
          <p:nvPr userDrawn="1"/>
        </p:nvGrpSpPr>
        <p:grpSpPr>
          <a:xfrm>
            <a:off x="12337200" y="0"/>
            <a:ext cx="288000" cy="6858000"/>
            <a:chOff x="12337200" y="0"/>
            <a:chExt cx="288000" cy="6858000"/>
          </a:xfrm>
        </p:grpSpPr>
        <p:sp>
          <p:nvSpPr>
            <p:cNvPr id="33" name="Rectangle 32">
              <a:extLst>
                <a:ext uri="{FF2B5EF4-FFF2-40B4-BE49-F238E27FC236}">
                  <a16:creationId xmlns:a16="http://schemas.microsoft.com/office/drawing/2014/main" id="{B83DEC64-E7DD-6304-7EB5-9A7798C2F4E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4" name="Rectangle 33">
              <a:extLst>
                <a:ext uri="{FF2B5EF4-FFF2-40B4-BE49-F238E27FC236}">
                  <a16:creationId xmlns:a16="http://schemas.microsoft.com/office/drawing/2014/main" id="{0791EF16-6D7D-44EA-3BB2-269734051A46}"/>
                </a:ext>
              </a:extLst>
            </p:cNvPr>
            <p:cNvSpPr/>
            <p:nvPr userDrawn="1"/>
          </p:nvSpPr>
          <p:spPr>
            <a:xfrm>
              <a:off x="12337200" y="438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5" name="Rectangle 34">
              <a:extLst>
                <a:ext uri="{FF2B5EF4-FFF2-40B4-BE49-F238E27FC236}">
                  <a16:creationId xmlns:a16="http://schemas.microsoft.com/office/drawing/2014/main" id="{A3EC0348-C2D6-7E87-74E6-6DB3A39FA5F8}"/>
                </a:ext>
              </a:extLst>
            </p:cNvPr>
            <p:cNvSpPr/>
            <p:nvPr userDrawn="1"/>
          </p:nvSpPr>
          <p:spPr>
            <a:xfrm>
              <a:off x="12337200" y="1314000"/>
              <a:ext cx="288000" cy="288000"/>
            </a:xfrm>
            <a:prstGeom prst="rect">
              <a:avLst/>
            </a:prstGeom>
            <a:solidFill>
              <a:schemeClr val="accent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6" name="Rectangle 35">
              <a:extLst>
                <a:ext uri="{FF2B5EF4-FFF2-40B4-BE49-F238E27FC236}">
                  <a16:creationId xmlns:a16="http://schemas.microsoft.com/office/drawing/2014/main" id="{CC616D0C-1772-910F-5C8D-C0D51637D8F3}"/>
                </a:ext>
              </a:extLst>
            </p:cNvPr>
            <p:cNvSpPr/>
            <p:nvPr userDrawn="1"/>
          </p:nvSpPr>
          <p:spPr>
            <a:xfrm>
              <a:off x="12337200" y="1752000"/>
              <a:ext cx="288000" cy="288000"/>
            </a:xfrm>
            <a:prstGeom prst="rect">
              <a:avLst/>
            </a:prstGeom>
            <a:solidFill>
              <a:srgbClr val="18A38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7" name="Rectangle 36">
              <a:extLst>
                <a:ext uri="{FF2B5EF4-FFF2-40B4-BE49-F238E27FC236}">
                  <a16:creationId xmlns:a16="http://schemas.microsoft.com/office/drawing/2014/main" id="{D5B22A0D-2F40-F69A-84A3-575632A4832D}"/>
                </a:ext>
              </a:extLst>
            </p:cNvPr>
            <p:cNvSpPr/>
            <p:nvPr userDrawn="1"/>
          </p:nvSpPr>
          <p:spPr>
            <a:xfrm>
              <a:off x="12337200" y="2190000"/>
              <a:ext cx="288000" cy="288000"/>
            </a:xfrm>
            <a:prstGeom prst="rect">
              <a:avLst/>
            </a:prstGeom>
            <a:solidFill>
              <a:srgbClr val="319AF0"/>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8" name="Rectangle 37">
              <a:extLst>
                <a:ext uri="{FF2B5EF4-FFF2-40B4-BE49-F238E27FC236}">
                  <a16:creationId xmlns:a16="http://schemas.microsoft.com/office/drawing/2014/main" id="{758CE9EF-1994-50E4-9C57-5217D279E2AB}"/>
                </a:ext>
              </a:extLst>
            </p:cNvPr>
            <p:cNvSpPr/>
            <p:nvPr userDrawn="1"/>
          </p:nvSpPr>
          <p:spPr>
            <a:xfrm>
              <a:off x="12337200" y="2628000"/>
              <a:ext cx="288000" cy="288000"/>
            </a:xfrm>
            <a:prstGeom prst="rect">
              <a:avLst/>
            </a:prstGeom>
            <a:solidFill>
              <a:schemeClr val="accent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9" name="Rectangle 38">
              <a:extLst>
                <a:ext uri="{FF2B5EF4-FFF2-40B4-BE49-F238E27FC236}">
                  <a16:creationId xmlns:a16="http://schemas.microsoft.com/office/drawing/2014/main" id="{161A32E9-A52A-C404-182E-2A651D1705CF}"/>
                </a:ext>
              </a:extLst>
            </p:cNvPr>
            <p:cNvSpPr/>
            <p:nvPr userDrawn="1"/>
          </p:nvSpPr>
          <p:spPr>
            <a:xfrm>
              <a:off x="12337200" y="3066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40" name="Rectangle 39">
              <a:extLst>
                <a:ext uri="{FF2B5EF4-FFF2-40B4-BE49-F238E27FC236}">
                  <a16:creationId xmlns:a16="http://schemas.microsoft.com/office/drawing/2014/main" id="{52B5224C-1858-0B65-F96C-42F24AE3719B}"/>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41" name="Rectangle 40">
              <a:extLst>
                <a:ext uri="{FF2B5EF4-FFF2-40B4-BE49-F238E27FC236}">
                  <a16:creationId xmlns:a16="http://schemas.microsoft.com/office/drawing/2014/main" id="{32D83478-0105-0650-6CE1-D41594835517}"/>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42" name="Rectangle 41">
              <a:extLst>
                <a:ext uri="{FF2B5EF4-FFF2-40B4-BE49-F238E27FC236}">
                  <a16:creationId xmlns:a16="http://schemas.microsoft.com/office/drawing/2014/main" id="{A8645CEB-E373-AF3F-2CBB-D63170C85AC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43" name="Rectangle 42">
              <a:extLst>
                <a:ext uri="{FF2B5EF4-FFF2-40B4-BE49-F238E27FC236}">
                  <a16:creationId xmlns:a16="http://schemas.microsoft.com/office/drawing/2014/main" id="{00127C5C-F15D-395D-A20A-9FFEB91857BB}"/>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44" name="Rectangle 43">
              <a:extLst>
                <a:ext uri="{FF2B5EF4-FFF2-40B4-BE49-F238E27FC236}">
                  <a16:creationId xmlns:a16="http://schemas.microsoft.com/office/drawing/2014/main" id="{C9876D92-0F8D-561A-30A5-3F4B1F35C77D}"/>
                </a:ext>
              </a:extLst>
            </p:cNvPr>
            <p:cNvSpPr/>
            <p:nvPr userDrawn="1"/>
          </p:nvSpPr>
          <p:spPr>
            <a:xfrm>
              <a:off x="12337200" y="3504000"/>
              <a:ext cx="288000" cy="288000"/>
            </a:xfrm>
            <a:prstGeom prst="rect">
              <a:avLst/>
            </a:prstGeom>
            <a:solidFill>
              <a:srgbClr val="003F5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3362306812"/>
      </p:ext>
    </p:extLst>
  </p:cSld>
  <p:clrMap bg1="lt1" tx1="dk1" bg2="lt2" tx2="dk2" accent1="accent1" accent2="accent2" accent3="accent3" accent4="accent4" accent5="accent5" accent6="accent6" hlink="hlink" folHlink="folHlink"/>
  <p:sldLayoutIdLst>
    <p:sldLayoutId id="2147484576" r:id="rId1"/>
    <p:sldLayoutId id="2147484577" r:id="rId2"/>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F9B7B87D-C20A-0E5B-ED37-D6B58C7D7D0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B5DD8644-27C9-E8E4-4751-18BA66E6201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70F131E8-62DE-35D4-233F-6CB06FC6B302}"/>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8C5496BE-3682-96FB-BB64-7D3C45E1AF4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2FE49F71-4EBF-2EFD-86CA-2476C727BC20}"/>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064839F6-FFE9-AF1D-3BC2-5905C2297631}"/>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FB96D8FC-9927-769E-43CE-DDE825ED4D55}"/>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BEE62C59-07C8-2BC2-F7AD-4917E550BCCD}"/>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EB65CE1E-31DF-294E-0385-5634C00AAA19}"/>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F1FD4153-12EB-E60A-8E3F-E4700D52D398}"/>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B68BC99C-D301-F420-053E-C5564C39D404}"/>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47D8CB5F-F197-51F0-548C-0B1D37174F46}"/>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49994C1A-2594-B1D9-D641-81CD9A7767C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691894521"/>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8E8CDF53-4FE8-15C2-243A-51319AE344A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0901C6D-D659-DF4B-235B-F43FAC45101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64EF9568-0FAE-D2D4-BC5F-BEDD4C4CACC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7C30E379-D5B5-012F-2937-8C32948CD04F}"/>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A12DEA6-279B-AC8E-DD1F-CA4A1269E0A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F2E0786F-9438-5721-54CD-ACC88EF3020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D4CD2C44-B8F7-A0CB-8474-725DBCE9D94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A1025BAE-3BA9-63E5-E0E2-269B8FD53FE3}"/>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51BAFA63-62C5-5E72-59DE-07190B72B3F7}"/>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87F5D498-2AED-D8A4-CA52-99FF209043D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8055F5ED-67F8-2C72-E525-E1749150636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D1F5A364-269F-022A-26D8-EE9619B136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35FC700C-7899-FBD9-DCA4-D238854D7A7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010917163"/>
      </p:ext>
    </p:extLst>
  </p:cSld>
  <p:clrMap bg1="lt1" tx1="dk1" bg2="lt2" tx2="dk2" accent1="accent1" accent2="accent2" accent3="accent3" accent4="accent4" accent5="accent5" accent6="accent6" hlink="hlink" folHlink="folHlink"/>
  <p:sldLayoutIdLst>
    <p:sldLayoutId id="2147484595" r:id="rId1"/>
    <p:sldLayoutId id="2147484609" r:id="rId2"/>
    <p:sldLayoutId id="2147484596" r:id="rId3"/>
    <p:sldLayoutId id="2147484610" r:id="rId4"/>
    <p:sldLayoutId id="2147484486" r:id="rId5"/>
    <p:sldLayoutId id="2147484487" r:id="rId6"/>
    <p:sldLayoutId id="2147484611" r:id="rId7"/>
    <p:sldLayoutId id="2147484612" r:id="rId8"/>
    <p:sldLayoutId id="2147484605" r:id="rId9"/>
    <p:sldLayoutId id="2147484606" r:id="rId10"/>
    <p:sldLayoutId id="2147484607" r:id="rId11"/>
    <p:sldLayoutId id="2147484608" r:id="rId12"/>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10984D44-5115-E4BF-8C4B-53A26A2F75B4}"/>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5179A9DC-89F3-7D2A-5946-2BF309EC5D8D}"/>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F5CBCEDA-68FB-102A-B896-6237DCCE9660}"/>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278B5026-CDB1-506D-D850-B6C33B4CCE0D}"/>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C85E8A22-904F-FF84-A024-AFC3AC9A1659}"/>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3F0161B0-253F-54BC-1EA8-EDD05BA3F26B}"/>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C3499173-CB6A-833C-DBEB-EE430FF0255A}"/>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8242267A-0C0D-DAAD-8A4A-E239B405D7F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4F5DC9AF-B2BD-CCA8-0F46-1081975B4834}"/>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25675803-4B30-D56F-F9E2-B63A5975BAFE}"/>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3567FBEC-ED55-294F-3239-7EF3C2305C8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154676AA-A2BC-BD8C-FA0A-5FA87909C2CD}"/>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0F66CD96-FA3E-FB5A-94FD-287E45C2320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104377571"/>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EDC4579C-23D7-783D-DBD4-92DAE1659F80}"/>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40D891FA-F92A-2F4C-0392-CF953CA4BD96}"/>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F5E1749C-2891-5B0A-63EB-744C7EBB42A2}"/>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59ECEBE0-992C-0B32-021C-4A10FC76F47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A1C09D18-2223-F60E-280A-42A9257F628B}"/>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CC24845B-6BAA-A9FD-ED3B-991CF397DB2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F6D6BCDB-844A-2864-6D04-EA7DC4742F42}"/>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42468C56-DBB1-CBE7-2E5D-59780155EABF}"/>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C5CC287C-863C-D81E-1572-E5C8A2AB104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0B104751-8E3E-19D2-5EDB-DC9828BEC4F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DB12A557-E572-DFCD-DC7D-7A513F087248}"/>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05F6F54B-F5FE-FAC6-3E0C-2D21CA5B44E5}"/>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C28D76D4-643A-0A06-A2A7-284EBA0E17EB}"/>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591263953"/>
      </p:ext>
    </p:extLst>
  </p:cSld>
  <p:clrMap bg1="lt1" tx1="dk1" bg2="lt2" tx2="dk2" accent1="accent1" accent2="accent2" accent3="accent3" accent4="accent4" accent5="accent5" accent6="accent6" hlink="hlink" folHlink="folHlink"/>
  <p:sldLayoutIdLst>
    <p:sldLayoutId id="2147484278" r:id="rId1"/>
    <p:sldLayoutId id="2147484313" r:id="rId2"/>
    <p:sldLayoutId id="2147484314" r:id="rId3"/>
    <p:sldLayoutId id="2147484281" r:id="rId4"/>
    <p:sldLayoutId id="2147484282" r:id="rId5"/>
    <p:sldLayoutId id="2147484283" r:id="rId6"/>
    <p:sldLayoutId id="2147484284" r:id="rId7"/>
    <p:sldLayoutId id="2147484286" r:id="rId8"/>
    <p:sldLayoutId id="2147484311" r:id="rId9"/>
    <p:sldLayoutId id="2147484288" r:id="rId10"/>
    <p:sldLayoutId id="2147484289" r:id="rId11"/>
    <p:sldLayoutId id="2147484290" r:id="rId12"/>
    <p:sldLayoutId id="2147484293" r:id="rId13"/>
    <p:sldLayoutId id="2147484294" r:id="rId14"/>
    <p:sldLayoutId id="2147484295" r:id="rId15"/>
    <p:sldLayoutId id="2147484296" r:id="rId16"/>
    <p:sldLayoutId id="2147484297" r:id="rId17"/>
    <p:sldLayoutId id="2147484298" r:id="rId18"/>
    <p:sldLayoutId id="2147484312" r:id="rId19"/>
    <p:sldLayoutId id="2147484299" r:id="rId20"/>
    <p:sldLayoutId id="2147484306" r:id="rId21"/>
    <p:sldLayoutId id="2147484307" r:id="rId22"/>
    <p:sldLayoutId id="2147484308" r:id="rId23"/>
    <p:sldLayoutId id="2147484309" r:id="rId24"/>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33" name="Group 32">
            <a:extLst>
              <a:ext uri="{FF2B5EF4-FFF2-40B4-BE49-F238E27FC236}">
                <a16:creationId xmlns:a16="http://schemas.microsoft.com/office/drawing/2014/main" id="{27BD935C-A789-708A-CE4D-B4F163A788AF}"/>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8018E2C2-EB3E-C454-4266-5ED03F18D0AB}"/>
                </a:ext>
              </a:extLst>
            </p:cNvPr>
            <p:cNvSpPr/>
            <p:nvPr userDrawn="1"/>
          </p:nvSpPr>
          <p:spPr>
            <a:xfrm>
              <a:off x="12337200" y="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ED0AB78A-0FD6-7BF6-4063-CF2E4E20E004}"/>
                </a:ext>
              </a:extLst>
            </p:cNvPr>
            <p:cNvSpPr/>
            <p:nvPr userDrawn="1"/>
          </p:nvSpPr>
          <p:spPr>
            <a:xfrm>
              <a:off x="12337200" y="438000"/>
              <a:ext cx="288000" cy="288000"/>
            </a:xfrm>
            <a:prstGeom prst="rect">
              <a:avLst/>
            </a:prstGeom>
            <a:solidFill>
              <a:schemeClr val="tx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8320282-2BDF-0AB3-9519-419A9F409D00}"/>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23A2A1F0-4186-B6E5-77A6-1B0BA12EE5E0}"/>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5B918C45-5877-590F-0DAE-2E5B7B9548D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5A9A82B4-002D-4BA4-425A-FE530720C8D9}"/>
                </a:ext>
              </a:extLst>
            </p:cNvPr>
            <p:cNvSpPr/>
            <p:nvPr userDrawn="1"/>
          </p:nvSpPr>
          <p:spPr>
            <a:xfrm>
              <a:off x="12337200" y="2628000"/>
              <a:ext cx="288000" cy="288000"/>
            </a:xfrm>
            <a:prstGeom prst="rect">
              <a:avLst/>
            </a:prstGeom>
            <a:solidFill>
              <a:schemeClr val="accent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5" name="Rectangle 24">
              <a:extLst>
                <a:ext uri="{FF2B5EF4-FFF2-40B4-BE49-F238E27FC236}">
                  <a16:creationId xmlns:a16="http://schemas.microsoft.com/office/drawing/2014/main" id="{D88EED7B-5B5D-5C30-470F-04CE941BEDD5}"/>
                </a:ext>
              </a:extLst>
            </p:cNvPr>
            <p:cNvSpPr/>
            <p:nvPr userDrawn="1"/>
          </p:nvSpPr>
          <p:spPr>
            <a:xfrm>
              <a:off x="12337200" y="3066000"/>
              <a:ext cx="288000" cy="288000"/>
            </a:xfrm>
            <a:prstGeom prst="rect">
              <a:avLst/>
            </a:prstGeom>
            <a:solidFill>
              <a:srgbClr val="ED556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9601F10C-236A-9EAC-188A-FAD05E4A25C8}"/>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870E5DBC-2DA5-17C9-9EFD-3BA2F7669C7C}"/>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351150E-D7B7-D437-8AD7-07FF7ABF5B76}"/>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28B8DBA6-7BE0-193B-C777-2A77A35831A5}"/>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2" name="Rectangle 31">
              <a:extLst>
                <a:ext uri="{FF2B5EF4-FFF2-40B4-BE49-F238E27FC236}">
                  <a16:creationId xmlns:a16="http://schemas.microsoft.com/office/drawing/2014/main" id="{8291ECC7-1962-5A11-C746-DF4052E0FA0C}"/>
                </a:ext>
              </a:extLst>
            </p:cNvPr>
            <p:cNvSpPr/>
            <p:nvPr userDrawn="1"/>
          </p:nvSpPr>
          <p:spPr>
            <a:xfrm>
              <a:off x="12337200" y="3504000"/>
              <a:ext cx="288000" cy="288000"/>
            </a:xfrm>
            <a:prstGeom prst="rect">
              <a:avLst/>
            </a:prstGeom>
            <a:solidFill>
              <a:schemeClr val="accent6"/>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424607411"/>
      </p:ext>
    </p:extLst>
  </p:cSld>
  <p:clrMap bg1="lt1" tx1="dk1" bg2="lt2" tx2="dk2" accent1="accent1" accent2="accent2" accent3="accent3" accent4="accent4" accent5="accent5" accent6="accent6" hlink="hlink" folHlink="folHlink"/>
  <p:sldLayoutIdLst>
    <p:sldLayoutId id="2147484537" r:id="rId1"/>
    <p:sldLayoutId id="2147484538" r:id="rId2"/>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746F3284-2F2F-BB30-9E37-F8F5AF0E888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80E1AAF-88CA-DCF3-1DB5-EFEB58BE1686}"/>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E431A6F6-C43F-0EA1-75B8-8E75279D9096}"/>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F3B3D34A-099C-9040-4DB7-056FD7AA191B}"/>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AD385AC9-3982-4D2E-48F8-ACB1876BBFAC}"/>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FC73E97F-69ED-0657-4423-D946FCC3766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B637DE4D-A760-C3C7-7518-7A9CD7278ABF}"/>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ECD0434E-6884-6583-19E2-684DE2A92B52}"/>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B9DB51CE-8FB9-F6D8-7046-5692E7386508}"/>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A6548A39-763D-389B-6133-418ECAA41D16}"/>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190566FA-837E-E253-819C-FF06E4A4DBD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4D9F5283-D642-DBCC-A3B0-691109F421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F68D986A-FE04-F1E4-5C01-2C02B427AA77}"/>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107030497"/>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09A74F2F-003B-A6FA-2C92-23010AF9B81D}"/>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03439B86-C8A7-C1D8-0A0A-3E4D44A5D94C}"/>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9CCABDC0-2C16-CE7E-DE15-1E740CDEF89A}"/>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83A5C73C-A3DE-4A52-C9C3-6DD520AED12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60786931-87A6-957F-3B28-CEDB3C07CCE3}"/>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A5050E12-5C7D-DA38-DF1A-B5D18C3297FD}"/>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C62C73F2-DFCE-9269-760A-C3C37B47E744}"/>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9B8CB8EC-A29B-7ADF-1ECD-EE99FCA640DB}"/>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0127A615-A0AC-E290-C8CE-62C5FAF91ACA}"/>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E7FEF309-A379-F3C8-ED13-289F021A44AC}"/>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D088A37E-15E4-92D3-5A9C-2D1F476E18D3}"/>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3D152A58-CF47-9875-E963-88D1E08B9E7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EE278830-5E4E-B852-BC64-563458CEF831}"/>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4005910495"/>
      </p:ext>
    </p:extLst>
  </p:cSld>
  <p:clrMap bg1="lt1" tx1="dk1" bg2="lt2" tx2="dk2" accent1="accent1" accent2="accent2" accent3="accent3" accent4="accent4" accent5="accent5" accent6="accent6" hlink="hlink" folHlink="folHlink"/>
  <p:sldLayoutIdLst>
    <p:sldLayoutId id="2147484208" r:id="rId1"/>
    <p:sldLayoutId id="2147484597" r:id="rId2"/>
    <p:sldLayoutId id="2147484206" r:id="rId3"/>
    <p:sldLayoutId id="2147484207" r:id="rId4"/>
    <p:sldLayoutId id="2147484600" r:id="rId5"/>
    <p:sldLayoutId id="2147484601" r:id="rId6"/>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8E8CDF53-4FE8-15C2-243A-51319AE344A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0901C6D-D659-DF4B-235B-F43FAC45101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64EF9568-0FAE-D2D4-BC5F-BEDD4C4CACC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7C30E379-D5B5-012F-2937-8C32948CD04F}"/>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A12DEA6-279B-AC8E-DD1F-CA4A1269E0A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F2E0786F-9438-5721-54CD-ACC88EF3020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D4CD2C44-B8F7-A0CB-8474-725DBCE9D94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A1025BAE-3BA9-63E5-E0E2-269B8FD53FE3}"/>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51BAFA63-62C5-5E72-59DE-07190B72B3F7}"/>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87F5D498-2AED-D8A4-CA52-99FF209043D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8055F5ED-67F8-2C72-E525-E1749150636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D1F5A364-269F-022A-26D8-EE9619B136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35FC700C-7899-FBD9-DCA4-D238854D7A7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638618987"/>
      </p:ext>
    </p:extLst>
  </p:cSld>
  <p:clrMap bg1="lt1" tx1="dk1" bg2="lt2" tx2="dk2" accent1="accent1" accent2="accent2" accent3="accent3" accent4="accent4" accent5="accent5" accent6="accent6" hlink="hlink" folHlink="folHlink"/>
  <p:sldLayoutIdLst>
    <p:sldLayoutId id="2147485231" r:id="rId1"/>
    <p:sldLayoutId id="2147484616" r:id="rId2"/>
    <p:sldLayoutId id="2147484617" r:id="rId3"/>
    <p:sldLayoutId id="2147484618" r:id="rId4"/>
    <p:sldLayoutId id="2147484619" r:id="rId5"/>
    <p:sldLayoutId id="2147484620" r:id="rId6"/>
    <p:sldLayoutId id="2147484621" r:id="rId7"/>
    <p:sldLayoutId id="2147484622" r:id="rId8"/>
    <p:sldLayoutId id="2147484623" r:id="rId9"/>
    <p:sldLayoutId id="2147484624" r:id="rId10"/>
    <p:sldLayoutId id="2147484625" r:id="rId11"/>
    <p:sldLayoutId id="2147484626" r:id="rId12"/>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bg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bg1"/>
                </a:solidFill>
                <a:latin typeface="AvenirNext LT Pro Regular" panose="020B0504020202020204" pitchFamily="34" charset="77"/>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grpSp>
        <p:nvGrpSpPr>
          <p:cNvPr id="18" name="Group 17">
            <a:extLst>
              <a:ext uri="{FF2B5EF4-FFF2-40B4-BE49-F238E27FC236}">
                <a16:creationId xmlns:a16="http://schemas.microsoft.com/office/drawing/2014/main" id="{8E8CDF53-4FE8-15C2-243A-51319AE344A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0901C6D-D659-DF4B-235B-F43FAC45101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64EF9568-0FAE-D2D4-BC5F-BEDD4C4CACC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7C30E379-D5B5-012F-2937-8C32948CD04F}"/>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A12DEA6-279B-AC8E-DD1F-CA4A1269E0A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F2E0786F-9438-5721-54CD-ACC88EF3020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D4CD2C44-B8F7-A0CB-8474-725DBCE9D94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A1025BAE-3BA9-63E5-E0E2-269B8FD53FE3}"/>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51BAFA63-62C5-5E72-59DE-07190B72B3F7}"/>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87F5D498-2AED-D8A4-CA52-99FF209043D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8055F5ED-67F8-2C72-E525-E1749150636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D1F5A364-269F-022A-26D8-EE9619B136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35FC700C-7899-FBD9-DCA4-D238854D7A7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032080228"/>
      </p:ext>
    </p:extLst>
  </p:cSld>
  <p:clrMap bg1="lt1" tx1="dk1" bg2="lt2" tx2="dk2" accent1="accent1" accent2="accent2" accent3="accent3" accent4="accent4" accent5="accent5" accent6="accent6" hlink="hlink" folHlink="folHlink"/>
  <p:sldLayoutIdLst>
    <p:sldLayoutId id="2147484628" r:id="rId1"/>
    <p:sldLayoutId id="2147484629" r:id="rId2"/>
    <p:sldLayoutId id="2147484630" r:id="rId3"/>
    <p:sldLayoutId id="2147484631" r:id="rId4"/>
    <p:sldLayoutId id="2147484632" r:id="rId5"/>
    <p:sldLayoutId id="2147484633" r:id="rId6"/>
    <p:sldLayoutId id="2147484634" r:id="rId7"/>
    <p:sldLayoutId id="2147484635" r:id="rId8"/>
    <p:sldLayoutId id="2147484636" r:id="rId9"/>
    <p:sldLayoutId id="2147484637" r:id="rId10"/>
    <p:sldLayoutId id="2147484638" r:id="rId11"/>
    <p:sldLayoutId id="2147484639" r:id="rId12"/>
  </p:sldLayoutIdLst>
  <p:hf hdr="0" dt="0"/>
  <p:txStyles>
    <p:titleStyle>
      <a:lvl1pPr algn="l" defTabSz="914400" rtl="0" eaLnBrk="1" latinLnBrk="0" hangingPunct="1">
        <a:lnSpc>
          <a:spcPct val="90000"/>
        </a:lnSpc>
        <a:spcBef>
          <a:spcPct val="0"/>
        </a:spcBef>
        <a:buNone/>
        <a:defRPr sz="2400" b="0" i="0" kern="1200">
          <a:solidFill>
            <a:schemeClr val="accent1"/>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bg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bg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2" cstate="print">
            <a:extLst>
              <a:ext uri="{28A0092B-C50C-407E-A947-70E740481C1C}">
                <a14:useLocalDpi xmlns:a14="http://schemas.microsoft.com/office/drawing/2010/main"/>
              </a:ext>
              <a:ext uri="{96DAC541-7B7A-43D3-8B79-37D633B846F1}">
                <asvg:svgBlip xmlns:asvg="http://schemas.microsoft.com/office/drawing/2016/SVG/main" r:embed="rId33"/>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3705538348"/>
      </p:ext>
    </p:extLst>
  </p:cSld>
  <p:clrMap bg1="lt1" tx1="dk1" bg2="lt2" tx2="dk2" accent1="accent1" accent2="accent2" accent3="accent3" accent4="accent4" accent5="accent5" accent6="accent6" hlink="hlink" folHlink="folHlink"/>
  <p:sldLayoutIdLst>
    <p:sldLayoutId id="2147484641" r:id="rId1"/>
    <p:sldLayoutId id="2147484642" r:id="rId2"/>
    <p:sldLayoutId id="2147484643" r:id="rId3"/>
    <p:sldLayoutId id="2147484644" r:id="rId4"/>
    <p:sldLayoutId id="2147484645" r:id="rId5"/>
    <p:sldLayoutId id="2147484646" r:id="rId6"/>
    <p:sldLayoutId id="2147484647" r:id="rId7"/>
    <p:sldLayoutId id="2147484648" r:id="rId8"/>
    <p:sldLayoutId id="2147484649" r:id="rId9"/>
    <p:sldLayoutId id="2147484650" r:id="rId10"/>
    <p:sldLayoutId id="2147484651" r:id="rId11"/>
    <p:sldLayoutId id="2147484652" r:id="rId12"/>
    <p:sldLayoutId id="2147484653" r:id="rId13"/>
    <p:sldLayoutId id="2147484654" r:id="rId14"/>
    <p:sldLayoutId id="2147484655" r:id="rId15"/>
    <p:sldLayoutId id="2147484656" r:id="rId16"/>
    <p:sldLayoutId id="2147484657" r:id="rId17"/>
    <p:sldLayoutId id="2147484658" r:id="rId18"/>
    <p:sldLayoutId id="2147484659" r:id="rId19"/>
    <p:sldLayoutId id="2147484660" r:id="rId20"/>
    <p:sldLayoutId id="2147484661" r:id="rId21"/>
    <p:sldLayoutId id="2147484662" r:id="rId22"/>
    <p:sldLayoutId id="2147484663" r:id="rId23"/>
    <p:sldLayoutId id="2147484664" r:id="rId24"/>
    <p:sldLayoutId id="2147484665" r:id="rId25"/>
    <p:sldLayoutId id="2147484666" r:id="rId26"/>
    <p:sldLayoutId id="2147484667" r:id="rId27"/>
    <p:sldLayoutId id="2147484668" r:id="rId28"/>
    <p:sldLayoutId id="2147484669" r:id="rId29"/>
    <p:sldLayoutId id="2147484670" r:id="rId30"/>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4" cstate="print">
            <a:extLst>
              <a:ext uri="{28A0092B-C50C-407E-A947-70E740481C1C}">
                <a14:useLocalDpi xmlns:a14="http://schemas.microsoft.com/office/drawing/2010/main"/>
              </a:ext>
              <a:ext uri="{96DAC541-7B7A-43D3-8B79-37D633B846F1}">
                <asvg:svgBlip xmlns:asvg="http://schemas.microsoft.com/office/drawing/2016/SVG/main" r:embed="rId35"/>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454331086"/>
      </p:ext>
    </p:extLst>
  </p:cSld>
  <p:clrMap bg1="lt1" tx1="dk1" bg2="lt2" tx2="dk2" accent1="accent1" accent2="accent2" accent3="accent3" accent4="accent4" accent5="accent5" accent6="accent6" hlink="hlink" folHlink="folHlink"/>
  <p:sldLayoutIdLst>
    <p:sldLayoutId id="2147484672" r:id="rId1"/>
    <p:sldLayoutId id="2147484673" r:id="rId2"/>
    <p:sldLayoutId id="2147484674" r:id="rId3"/>
    <p:sldLayoutId id="2147484675" r:id="rId4"/>
    <p:sldLayoutId id="2147484676" r:id="rId5"/>
    <p:sldLayoutId id="2147484677" r:id="rId6"/>
    <p:sldLayoutId id="2147484678" r:id="rId7"/>
    <p:sldLayoutId id="2147484679" r:id="rId8"/>
    <p:sldLayoutId id="2147484680" r:id="rId9"/>
    <p:sldLayoutId id="2147484681" r:id="rId10"/>
    <p:sldLayoutId id="2147484682" r:id="rId11"/>
    <p:sldLayoutId id="2147484683" r:id="rId12"/>
    <p:sldLayoutId id="2147484684" r:id="rId13"/>
    <p:sldLayoutId id="2147484685" r:id="rId14"/>
    <p:sldLayoutId id="2147484686" r:id="rId15"/>
    <p:sldLayoutId id="2147484687" r:id="rId16"/>
    <p:sldLayoutId id="2147484688" r:id="rId17"/>
    <p:sldLayoutId id="2147484689" r:id="rId18"/>
    <p:sldLayoutId id="2147484690" r:id="rId19"/>
    <p:sldLayoutId id="2147484691" r:id="rId20"/>
    <p:sldLayoutId id="2147484692" r:id="rId21"/>
    <p:sldLayoutId id="2147484693" r:id="rId22"/>
    <p:sldLayoutId id="2147484694" r:id="rId23"/>
    <p:sldLayoutId id="2147484695" r:id="rId24"/>
    <p:sldLayoutId id="2147484696" r:id="rId25"/>
    <p:sldLayoutId id="2147484697" r:id="rId26"/>
    <p:sldLayoutId id="2147484698" r:id="rId27"/>
    <p:sldLayoutId id="2147484699" r:id="rId28"/>
    <p:sldLayoutId id="2147484700" r:id="rId29"/>
    <p:sldLayoutId id="2147484701" r:id="rId30"/>
    <p:sldLayoutId id="2147484702" r:id="rId31"/>
    <p:sldLayoutId id="2147484703" r:id="rId32"/>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09A74F2F-003B-A6FA-2C92-23010AF9B81D}"/>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03439B86-C8A7-C1D8-0A0A-3E4D44A5D94C}"/>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9CCABDC0-2C16-CE7E-DE15-1E740CDEF89A}"/>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83A5C73C-A3DE-4A52-C9C3-6DD520AED12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60786931-87A6-957F-3B28-CEDB3C07CCE3}"/>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A5050E12-5C7D-DA38-DF1A-B5D18C3297FD}"/>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C62C73F2-DFCE-9269-760A-C3C37B47E744}"/>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9B8CB8EC-A29B-7ADF-1ECD-EE99FCA640DB}"/>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0127A615-A0AC-E290-C8CE-62C5FAF91ACA}"/>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E7FEF309-A379-F3C8-ED13-289F021A44AC}"/>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D088A37E-15E4-92D3-5A9C-2D1F476E18D3}"/>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3D152A58-CF47-9875-E963-88D1E08B9E7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EE278830-5E4E-B852-BC64-563458CEF831}"/>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472041541"/>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236E76E6-CF3C-6D8E-CA6B-EFBBDA6187E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19" name="Rectangle 18">
            <a:extLst>
              <a:ext uri="{FF2B5EF4-FFF2-40B4-BE49-F238E27FC236}">
                <a16:creationId xmlns:a16="http://schemas.microsoft.com/office/drawing/2014/main" id="{C086FD8B-46B9-CF19-8354-54CACA65EAF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0BDA631E-C7D8-4FE9-17CB-7A1046D13FFC}"/>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D50B1C7D-947E-E213-2585-004895C51B85}"/>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012A5A73-56B0-3765-E279-C3F6142FF1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8DF9FBA2-EB70-0A0D-5CAA-228A12243058}"/>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5" name="Rectangle 24">
            <a:extLst>
              <a:ext uri="{FF2B5EF4-FFF2-40B4-BE49-F238E27FC236}">
                <a16:creationId xmlns:a16="http://schemas.microsoft.com/office/drawing/2014/main" id="{B1127A08-81F0-0775-04BB-D5B3C295B257}"/>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02C316C6-F14C-DD79-FC33-4AC77249778E}"/>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41B9B121-F440-5C67-4588-D6B18ECAD9ED}"/>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4DB325BF-1045-FC5C-9650-78E1DBFBA79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301A0515-925F-CBA1-84D8-022D3058F54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C1F52D1-3C0F-64C6-B11C-A139D88AFB8F}"/>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Tree>
    <p:extLst>
      <p:ext uri="{BB962C8B-B14F-4D97-AF65-F5344CB8AC3E}">
        <p14:creationId xmlns:p14="http://schemas.microsoft.com/office/powerpoint/2010/main" val="1001000181"/>
      </p:ext>
    </p:extLst>
  </p:cSld>
  <p:clrMap bg1="lt1" tx1="dk1" bg2="lt2" tx2="dk2" accent1="accent1" accent2="accent2" accent3="accent3" accent4="accent4" accent5="accent5" accent6="accent6" hlink="hlink" folHlink="folHlink"/>
  <p:sldLayoutIdLst>
    <p:sldLayoutId id="2147484712" r:id="rId1"/>
    <p:sldLayoutId id="2147484713" r:id="rId2"/>
    <p:sldLayoutId id="2147484714" r:id="rId3"/>
    <p:sldLayoutId id="2147484715" r:id="rId4"/>
    <p:sldLayoutId id="2147484716" r:id="rId5"/>
    <p:sldLayoutId id="2147484717" r:id="rId6"/>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b="0" i="0">
                <a:solidFill>
                  <a:schemeClr val="tx1"/>
                </a:solidFill>
                <a:latin typeface="AvenirNext LT Pro Regular" panose="020B0504020202020204" pitchFamily="34" charset="77"/>
              </a:defRPr>
            </a:lvl1pPr>
          </a:lstStyle>
          <a:p>
            <a:r>
              <a:rPr lang="en-GB"/>
              <a:t>© Clarivate 2023</a:t>
            </a:r>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b="0" i="0">
                <a:solidFill>
                  <a:schemeClr val="tx1"/>
                </a:solidFill>
                <a:latin typeface="AvenirNext LT Pro Regular" panose="020B0504020202020204" pitchFamily="34" charset="77"/>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5" cstate="print">
            <a:extLst>
              <a:ext uri="{28A0092B-C50C-407E-A947-70E740481C1C}">
                <a14:useLocalDpi xmlns:a14="http://schemas.microsoft.com/office/drawing/2010/main"/>
              </a:ext>
              <a:ext uri="{96DAC541-7B7A-43D3-8B79-37D633B846F1}">
                <asvg:svgBlip xmlns:asvg="http://schemas.microsoft.com/office/drawing/2016/SVG/main" r:embed="rId36"/>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1281404897"/>
      </p:ext>
    </p:extLst>
  </p:cSld>
  <p:clrMap bg1="lt1" tx1="dk1" bg2="lt2" tx2="dk2" accent1="accent1" accent2="accent2" accent3="accent3" accent4="accent4" accent5="accent5" accent6="accent6" hlink="hlink" folHlink="folHlink"/>
  <p:sldLayoutIdLst>
    <p:sldLayoutId id="2147484815" r:id="rId1"/>
    <p:sldLayoutId id="2147484816" r:id="rId2"/>
    <p:sldLayoutId id="2147484817" r:id="rId3"/>
    <p:sldLayoutId id="2147484818" r:id="rId4"/>
    <p:sldLayoutId id="2147484819" r:id="rId5"/>
    <p:sldLayoutId id="2147484820" r:id="rId6"/>
    <p:sldLayoutId id="2147484821" r:id="rId7"/>
    <p:sldLayoutId id="2147484822" r:id="rId8"/>
    <p:sldLayoutId id="2147484823" r:id="rId9"/>
    <p:sldLayoutId id="2147484824" r:id="rId10"/>
    <p:sldLayoutId id="2147484825" r:id="rId11"/>
    <p:sldLayoutId id="2147484826" r:id="rId12"/>
    <p:sldLayoutId id="2147484827" r:id="rId13"/>
    <p:sldLayoutId id="2147484828" r:id="rId14"/>
    <p:sldLayoutId id="2147484829" r:id="rId15"/>
    <p:sldLayoutId id="2147484830" r:id="rId16"/>
    <p:sldLayoutId id="2147484831" r:id="rId17"/>
    <p:sldLayoutId id="2147484832" r:id="rId18"/>
    <p:sldLayoutId id="2147484833" r:id="rId19"/>
    <p:sldLayoutId id="2147484834" r:id="rId20"/>
    <p:sldLayoutId id="2147484835" r:id="rId21"/>
    <p:sldLayoutId id="2147484836" r:id="rId22"/>
    <p:sldLayoutId id="2147484837" r:id="rId23"/>
    <p:sldLayoutId id="2147484838" r:id="rId24"/>
    <p:sldLayoutId id="2147484839" r:id="rId25"/>
    <p:sldLayoutId id="2147484840" r:id="rId26"/>
    <p:sldLayoutId id="2147484841" r:id="rId27"/>
    <p:sldLayoutId id="2147484842" r:id="rId28"/>
    <p:sldLayoutId id="2147484843" r:id="rId29"/>
    <p:sldLayoutId id="2147484844" r:id="rId30"/>
    <p:sldLayoutId id="2147484845" r:id="rId31"/>
    <p:sldLayoutId id="2147484846" r:id="rId32"/>
    <p:sldLayoutId id="2147484847" r:id="rId33"/>
  </p:sldLayoutIdLst>
  <p:hf hdr="0" dt="0"/>
  <p:txStyles>
    <p:titleStyle>
      <a:lvl1pPr algn="l" defTabSz="914400" rtl="0" eaLnBrk="1" latinLnBrk="0" hangingPunct="1">
        <a:lnSpc>
          <a:spcPct val="90000"/>
        </a:lnSpc>
        <a:spcBef>
          <a:spcPct val="0"/>
        </a:spcBef>
        <a:buNone/>
        <a:defRPr sz="2400" b="0" i="0" kern="1200">
          <a:solidFill>
            <a:schemeClr val="accent2"/>
          </a:solidFill>
          <a:latin typeface="AvenirNext LT Pro Regular" panose="020B0504020202020204" pitchFamily="34" charset="77"/>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14" pos="347">
          <p15:clr>
            <a:srgbClr val="9FCC3B"/>
          </p15:clr>
        </p15:guide>
        <p15:guide id="26" pos="7333">
          <p15:clr>
            <a:srgbClr val="9FCC3B"/>
          </p15:clr>
        </p15:guide>
        <p15:guide id="35" orient="horz" pos="1139">
          <p15:clr>
            <a:srgbClr val="F26B43"/>
          </p15:clr>
        </p15:guide>
        <p15:guide id="41" orient="horz" pos="119">
          <p15:clr>
            <a:srgbClr val="9FCC3B"/>
          </p15:clr>
        </p15:guide>
        <p15:guide id="55" orient="horz" pos="3888">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2" cstate="print">
            <a:extLst>
              <a:ext uri="{28A0092B-C50C-407E-A947-70E740481C1C}">
                <a14:useLocalDpi xmlns:a14="http://schemas.microsoft.com/office/drawing/2010/main"/>
              </a:ext>
              <a:ext uri="{96DAC541-7B7A-43D3-8B79-37D633B846F1}">
                <asvg:svgBlip xmlns:asvg="http://schemas.microsoft.com/office/drawing/2016/SVG/main" r:embed="rId33"/>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240213459"/>
      </p:ext>
    </p:extLst>
  </p:cSld>
  <p:clrMap bg1="lt1" tx1="dk1" bg2="lt2" tx2="dk2" accent1="accent1" accent2="accent2" accent3="accent3" accent4="accent4" accent5="accent5" accent6="accent6" hlink="hlink" folHlink="folHlink"/>
  <p:sldLayoutIdLst>
    <p:sldLayoutId id="2147484849" r:id="rId1"/>
    <p:sldLayoutId id="2147484850" r:id="rId2"/>
    <p:sldLayoutId id="2147484851" r:id="rId3"/>
    <p:sldLayoutId id="2147484852" r:id="rId4"/>
    <p:sldLayoutId id="2147484853" r:id="rId5"/>
    <p:sldLayoutId id="2147484854" r:id="rId6"/>
    <p:sldLayoutId id="2147484855" r:id="rId7"/>
    <p:sldLayoutId id="2147484856" r:id="rId8"/>
    <p:sldLayoutId id="2147484857" r:id="rId9"/>
    <p:sldLayoutId id="2147484858" r:id="rId10"/>
    <p:sldLayoutId id="2147484859" r:id="rId11"/>
    <p:sldLayoutId id="2147484860" r:id="rId12"/>
    <p:sldLayoutId id="2147484861" r:id="rId13"/>
    <p:sldLayoutId id="2147484862" r:id="rId14"/>
    <p:sldLayoutId id="2147484863" r:id="rId15"/>
    <p:sldLayoutId id="2147484864" r:id="rId16"/>
    <p:sldLayoutId id="2147484865" r:id="rId17"/>
    <p:sldLayoutId id="2147484866" r:id="rId18"/>
    <p:sldLayoutId id="2147484867" r:id="rId19"/>
    <p:sldLayoutId id="2147484868" r:id="rId20"/>
    <p:sldLayoutId id="2147484869" r:id="rId21"/>
    <p:sldLayoutId id="2147484870" r:id="rId22"/>
    <p:sldLayoutId id="2147484871" r:id="rId23"/>
    <p:sldLayoutId id="2147484872" r:id="rId24"/>
    <p:sldLayoutId id="2147484873" r:id="rId25"/>
    <p:sldLayoutId id="2147484874" r:id="rId26"/>
    <p:sldLayoutId id="2147484875" r:id="rId27"/>
    <p:sldLayoutId id="2147484876" r:id="rId28"/>
    <p:sldLayoutId id="2147484877" r:id="rId29"/>
    <p:sldLayoutId id="2147484878" r:id="rId30"/>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3" cstate="print">
            <a:extLst>
              <a:ext uri="{28A0092B-C50C-407E-A947-70E740481C1C}">
                <a14:useLocalDpi xmlns:a14="http://schemas.microsoft.com/office/drawing/2010/main"/>
              </a:ext>
              <a:ext uri="{96DAC541-7B7A-43D3-8B79-37D633B846F1}">
                <asvg:svgBlip xmlns:asvg="http://schemas.microsoft.com/office/drawing/2016/SVG/main" r:embed="rId34"/>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538572131"/>
      </p:ext>
    </p:extLst>
  </p:cSld>
  <p:clrMap bg1="lt1" tx1="dk1" bg2="lt2" tx2="dk2" accent1="accent1" accent2="accent2" accent3="accent3" accent4="accent4" accent5="accent5" accent6="accent6" hlink="hlink" folHlink="folHlink"/>
  <p:sldLayoutIdLst>
    <p:sldLayoutId id="2147485133" r:id="rId1"/>
    <p:sldLayoutId id="2147485134" r:id="rId2"/>
    <p:sldLayoutId id="2147485135" r:id="rId3"/>
    <p:sldLayoutId id="2147485136" r:id="rId4"/>
    <p:sldLayoutId id="2147485137" r:id="rId5"/>
    <p:sldLayoutId id="2147485138" r:id="rId6"/>
    <p:sldLayoutId id="2147485139" r:id="rId7"/>
    <p:sldLayoutId id="2147485140" r:id="rId8"/>
    <p:sldLayoutId id="2147485141" r:id="rId9"/>
    <p:sldLayoutId id="2147485142" r:id="rId10"/>
    <p:sldLayoutId id="2147485143" r:id="rId11"/>
    <p:sldLayoutId id="2147485144" r:id="rId12"/>
    <p:sldLayoutId id="2147485145" r:id="rId13"/>
    <p:sldLayoutId id="2147485146" r:id="rId14"/>
    <p:sldLayoutId id="2147485147" r:id="rId15"/>
    <p:sldLayoutId id="2147485148" r:id="rId16"/>
    <p:sldLayoutId id="2147485149" r:id="rId17"/>
    <p:sldLayoutId id="2147485150" r:id="rId18"/>
    <p:sldLayoutId id="2147485151" r:id="rId19"/>
    <p:sldLayoutId id="2147485152" r:id="rId20"/>
    <p:sldLayoutId id="2147485153" r:id="rId21"/>
    <p:sldLayoutId id="2147485154" r:id="rId22"/>
    <p:sldLayoutId id="2147485155" r:id="rId23"/>
    <p:sldLayoutId id="2147485156" r:id="rId24"/>
    <p:sldLayoutId id="2147485157" r:id="rId25"/>
    <p:sldLayoutId id="2147485158" r:id="rId26"/>
    <p:sldLayoutId id="2147485159" r:id="rId27"/>
    <p:sldLayoutId id="2147485160" r:id="rId28"/>
    <p:sldLayoutId id="2147485161" r:id="rId29"/>
    <p:sldLayoutId id="2147485162" r:id="rId30"/>
    <p:sldLayoutId id="2147485163" r:id="rId31"/>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4" cstate="print">
            <a:extLst>
              <a:ext uri="{28A0092B-C50C-407E-A947-70E740481C1C}">
                <a14:useLocalDpi xmlns:a14="http://schemas.microsoft.com/office/drawing/2010/main"/>
              </a:ext>
              <a:ext uri="{96DAC541-7B7A-43D3-8B79-37D633B846F1}">
                <asvg:svgBlip xmlns:asvg="http://schemas.microsoft.com/office/drawing/2016/SVG/main" r:embed="rId35"/>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3673114807"/>
      </p:ext>
    </p:extLst>
  </p:cSld>
  <p:clrMap bg1="lt1" tx1="dk1" bg2="lt2" tx2="dk2" accent1="accent1" accent2="accent2" accent3="accent3" accent4="accent4" accent5="accent5" accent6="accent6" hlink="hlink" folHlink="folHlink"/>
  <p:sldLayoutIdLst>
    <p:sldLayoutId id="2147485166" r:id="rId1"/>
    <p:sldLayoutId id="2147485167" r:id="rId2"/>
    <p:sldLayoutId id="2147485168" r:id="rId3"/>
    <p:sldLayoutId id="2147485169" r:id="rId4"/>
    <p:sldLayoutId id="2147485170" r:id="rId5"/>
    <p:sldLayoutId id="2147485171" r:id="rId6"/>
    <p:sldLayoutId id="2147485172" r:id="rId7"/>
    <p:sldLayoutId id="2147485173" r:id="rId8"/>
    <p:sldLayoutId id="2147485174" r:id="rId9"/>
    <p:sldLayoutId id="2147485175" r:id="rId10"/>
    <p:sldLayoutId id="2147485176" r:id="rId11"/>
    <p:sldLayoutId id="2147485177" r:id="rId12"/>
    <p:sldLayoutId id="2147485178" r:id="rId13"/>
    <p:sldLayoutId id="2147485179" r:id="rId14"/>
    <p:sldLayoutId id="2147485180" r:id="rId15"/>
    <p:sldLayoutId id="2147485181" r:id="rId16"/>
    <p:sldLayoutId id="2147485182" r:id="rId17"/>
    <p:sldLayoutId id="2147485183" r:id="rId18"/>
    <p:sldLayoutId id="2147485184" r:id="rId19"/>
    <p:sldLayoutId id="2147485185" r:id="rId20"/>
    <p:sldLayoutId id="2147485186" r:id="rId21"/>
    <p:sldLayoutId id="2147485187" r:id="rId22"/>
    <p:sldLayoutId id="2147485188" r:id="rId23"/>
    <p:sldLayoutId id="2147485189" r:id="rId24"/>
    <p:sldLayoutId id="2147485190" r:id="rId25"/>
    <p:sldLayoutId id="2147485191" r:id="rId26"/>
    <p:sldLayoutId id="2147485192" r:id="rId27"/>
    <p:sldLayoutId id="2147485193" r:id="rId28"/>
    <p:sldLayoutId id="2147485194" r:id="rId29"/>
    <p:sldLayoutId id="2147485195" r:id="rId30"/>
    <p:sldLayoutId id="2147485196" r:id="rId31"/>
    <p:sldLayoutId id="2147485197" r:id="rId32"/>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5" cstate="print">
            <a:extLst>
              <a:ext uri="{28A0092B-C50C-407E-A947-70E740481C1C}">
                <a14:useLocalDpi xmlns:a14="http://schemas.microsoft.com/office/drawing/2010/main"/>
              </a:ext>
              <a:ext uri="{96DAC541-7B7A-43D3-8B79-37D633B846F1}">
                <asvg:svgBlip xmlns:asvg="http://schemas.microsoft.com/office/drawing/2016/SVG/main" r:embed="rId36"/>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venirNext LT Pro Regular" panose="020B0504020202020204" pitchFamily="34" charset="77"/>
                <a:ea typeface="+mn-ea"/>
                <a:cs typeface="+mn-cs"/>
              </a:endParaRPr>
            </a:p>
          </p:txBody>
        </p:sp>
      </p:grpSp>
    </p:spTree>
    <p:extLst>
      <p:ext uri="{BB962C8B-B14F-4D97-AF65-F5344CB8AC3E}">
        <p14:creationId xmlns:p14="http://schemas.microsoft.com/office/powerpoint/2010/main" val="2648007252"/>
      </p:ext>
    </p:extLst>
  </p:cSld>
  <p:clrMap bg1="lt1" tx1="dk1" bg2="lt2" tx2="dk2" accent1="accent1" accent2="accent2" accent3="accent3" accent4="accent4" accent5="accent5" accent6="accent6" hlink="hlink" folHlink="folHlink"/>
  <p:sldLayoutIdLst>
    <p:sldLayoutId id="2147485200" r:id="rId1"/>
    <p:sldLayoutId id="2147485201" r:id="rId2"/>
    <p:sldLayoutId id="2147485202" r:id="rId3"/>
    <p:sldLayoutId id="2147485203" r:id="rId4"/>
    <p:sldLayoutId id="2147485204" r:id="rId5"/>
    <p:sldLayoutId id="2147485205" r:id="rId6"/>
    <p:sldLayoutId id="2147485206" r:id="rId7"/>
    <p:sldLayoutId id="2147485207" r:id="rId8"/>
    <p:sldLayoutId id="2147485208" r:id="rId9"/>
    <p:sldLayoutId id="2147485209" r:id="rId10"/>
    <p:sldLayoutId id="2147485210" r:id="rId11"/>
    <p:sldLayoutId id="2147485211" r:id="rId12"/>
    <p:sldLayoutId id="2147485212" r:id="rId13"/>
    <p:sldLayoutId id="2147485213" r:id="rId14"/>
    <p:sldLayoutId id="2147485214" r:id="rId15"/>
    <p:sldLayoutId id="2147485215" r:id="rId16"/>
    <p:sldLayoutId id="2147485216" r:id="rId17"/>
    <p:sldLayoutId id="2147485217" r:id="rId18"/>
    <p:sldLayoutId id="2147485218" r:id="rId19"/>
    <p:sldLayoutId id="2147485219" r:id="rId20"/>
    <p:sldLayoutId id="2147485220" r:id="rId21"/>
    <p:sldLayoutId id="2147485221" r:id="rId22"/>
    <p:sldLayoutId id="2147485222" r:id="rId23"/>
    <p:sldLayoutId id="2147485223" r:id="rId24"/>
    <p:sldLayoutId id="2147485224" r:id="rId25"/>
    <p:sldLayoutId id="2147485225" r:id="rId26"/>
    <p:sldLayoutId id="2147485226" r:id="rId27"/>
    <p:sldLayoutId id="2147485227" r:id="rId28"/>
    <p:sldLayoutId id="2147485228" r:id="rId29"/>
    <p:sldLayoutId id="2147485229" r:id="rId30"/>
    <p:sldLayoutId id="2147484613" r:id="rId31"/>
    <p:sldLayoutId id="2147484614" r:id="rId32"/>
    <p:sldLayoutId id="2147484615" r:id="rId33"/>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DBC6859-9F98-4003-8427-7AB4D94D90ED}"/>
              </a:ext>
            </a:extLst>
          </p:cNvPr>
          <p:cNvGraphicFramePr>
            <a:graphicFrameLocks noChangeAspect="1"/>
          </p:cNvGraphicFramePr>
          <p:nvPr userDrawn="1">
            <p:custDataLst>
              <p:tags r:id="rId12"/>
            </p:custDataLst>
            <p:extLst>
              <p:ext uri="{D42A27DB-BD31-4B8C-83A1-F6EECF244321}">
                <p14:modId xmlns:p14="http://schemas.microsoft.com/office/powerpoint/2010/main" val="592674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25" imgH="424" progId="TCLayout.ActiveDocument.1">
                  <p:embed/>
                </p:oleObj>
              </mc:Choice>
              <mc:Fallback>
                <p:oleObj name="think-cell Slide" r:id="rId13" imgW="425" imgH="424" progId="TCLayout.ActiveDocument.1">
                  <p:embed/>
                  <p:pic>
                    <p:nvPicPr>
                      <p:cNvPr id="8" name="Object 7" hidden="1">
                        <a:extLst>
                          <a:ext uri="{FF2B5EF4-FFF2-40B4-BE49-F238E27FC236}">
                            <a16:creationId xmlns:a16="http://schemas.microsoft.com/office/drawing/2014/main" id="{8DBC6859-9F98-4003-8427-7AB4D94D90E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5764CD56-6303-ED46-96B9-FC9C6CAC7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DB16FA-D3D2-2F45-8B5F-B5B20BEFA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D80AF-ABC9-3747-B347-122E9FEDC2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129E5407-0EC9-064D-A464-29E7090F27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7197BE-D6A2-6946-BF48-F04DFC1ADC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159E-D75D-1D4C-AB47-8DAEB39BDE1C}" type="slidenum">
              <a:rPr lang="en-US" smtClean="0"/>
              <a:t>‹#›</a:t>
            </a:fld>
            <a:endParaRPr lang="en-US"/>
          </a:p>
        </p:txBody>
      </p:sp>
    </p:spTree>
    <p:extLst>
      <p:ext uri="{BB962C8B-B14F-4D97-AF65-F5344CB8AC3E}">
        <p14:creationId xmlns:p14="http://schemas.microsoft.com/office/powerpoint/2010/main" val="3343650357"/>
      </p:ext>
    </p:extLst>
  </p:cSld>
  <p:clrMap bg1="lt1" tx1="dk1" bg2="lt2" tx2="dk2" accent1="accent1" accent2="accent2" accent3="accent3" accent4="accent4" accent5="accent5" accent6="accent6" hlink="hlink" folHlink="folHlink"/>
  <p:sldLayoutIdLst>
    <p:sldLayoutId id="2147485233" r:id="rId1"/>
    <p:sldLayoutId id="2147485234" r:id="rId2"/>
    <p:sldLayoutId id="2147485235" r:id="rId3"/>
    <p:sldLayoutId id="2147485236" r:id="rId4"/>
    <p:sldLayoutId id="2147485237" r:id="rId5"/>
    <p:sldLayoutId id="2147485238" r:id="rId6"/>
    <p:sldLayoutId id="2147485239" r:id="rId7"/>
    <p:sldLayoutId id="2147485240" r:id="rId8"/>
    <p:sldLayoutId id="2147485242" r:id="rId9"/>
    <p:sldLayoutId id="2147485243"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5" cstate="print">
            <a:extLst>
              <a:ext uri="{28A0092B-C50C-407E-A947-70E740481C1C}">
                <a14:useLocalDpi xmlns:a14="http://schemas.microsoft.com/office/drawing/2010/main"/>
              </a:ext>
              <a:ext uri="{96DAC541-7B7A-43D3-8B79-37D633B846F1}">
                <asvg:svgBlip xmlns:asvg="http://schemas.microsoft.com/office/drawing/2016/SVG/main" r:embed="rId36"/>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00340729"/>
      </p:ext>
    </p:extLst>
  </p:cSld>
  <p:clrMap bg1="lt1" tx1="dk1" bg2="lt2" tx2="dk2" accent1="accent1" accent2="accent2" accent3="accent3" accent4="accent4" accent5="accent5" accent6="accent6" hlink="hlink" folHlink="folHlink"/>
  <p:sldLayoutIdLst>
    <p:sldLayoutId id="2147485245" r:id="rId1"/>
    <p:sldLayoutId id="2147485246" r:id="rId2"/>
    <p:sldLayoutId id="2147485247" r:id="rId3"/>
    <p:sldLayoutId id="2147485248" r:id="rId4"/>
    <p:sldLayoutId id="2147485249" r:id="rId5"/>
    <p:sldLayoutId id="2147485250" r:id="rId6"/>
    <p:sldLayoutId id="2147485251" r:id="rId7"/>
    <p:sldLayoutId id="2147485252" r:id="rId8"/>
    <p:sldLayoutId id="2147485253" r:id="rId9"/>
    <p:sldLayoutId id="2147485254" r:id="rId10"/>
    <p:sldLayoutId id="2147485255" r:id="rId11"/>
    <p:sldLayoutId id="2147485256" r:id="rId12"/>
    <p:sldLayoutId id="2147485257" r:id="rId13"/>
    <p:sldLayoutId id="2147485258" r:id="rId14"/>
    <p:sldLayoutId id="2147485259" r:id="rId15"/>
    <p:sldLayoutId id="2147485260" r:id="rId16"/>
    <p:sldLayoutId id="2147485261" r:id="rId17"/>
    <p:sldLayoutId id="2147485262" r:id="rId18"/>
    <p:sldLayoutId id="2147485263" r:id="rId19"/>
    <p:sldLayoutId id="2147485264" r:id="rId20"/>
    <p:sldLayoutId id="2147485265" r:id="rId21"/>
    <p:sldLayoutId id="2147485266" r:id="rId22"/>
    <p:sldLayoutId id="2147485267" r:id="rId23"/>
    <p:sldLayoutId id="2147485268" r:id="rId24"/>
    <p:sldLayoutId id="2147485269" r:id="rId25"/>
    <p:sldLayoutId id="2147485270" r:id="rId26"/>
    <p:sldLayoutId id="2147485271" r:id="rId27"/>
    <p:sldLayoutId id="2147485272" r:id="rId28"/>
    <p:sldLayoutId id="2147485273" r:id="rId29"/>
    <p:sldLayoutId id="2147485274" r:id="rId30"/>
    <p:sldLayoutId id="2147485275" r:id="rId31"/>
    <p:sldLayoutId id="2147485276" r:id="rId32"/>
    <p:sldLayoutId id="2147485277" r:id="rId33"/>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jpeg"/><Relationship Id="rId12" Type="http://schemas.openxmlformats.org/officeDocument/2006/relationships/image" Target="../media/image35.png"/><Relationship Id="rId2" Type="http://schemas.openxmlformats.org/officeDocument/2006/relationships/notesSlide" Target="../notesSlides/notesSlide1.xml"/><Relationship Id="rId16" Type="http://schemas.openxmlformats.org/officeDocument/2006/relationships/image" Target="../media/image39.png"/><Relationship Id="rId1" Type="http://schemas.openxmlformats.org/officeDocument/2006/relationships/slideLayout" Target="../slideLayouts/slideLayout14.xml"/><Relationship Id="rId6" Type="http://schemas.openxmlformats.org/officeDocument/2006/relationships/image" Target="../media/image29.svg"/><Relationship Id="rId11" Type="http://schemas.openxmlformats.org/officeDocument/2006/relationships/image" Target="../media/image34.jpeg"/><Relationship Id="rId5" Type="http://schemas.openxmlformats.org/officeDocument/2006/relationships/image" Target="../media/image28.png"/><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42.jpeg"/><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7.xml"/><Relationship Id="rId5" Type="http://schemas.openxmlformats.org/officeDocument/2006/relationships/image" Target="../media/image45.svg"/><Relationship Id="rId4" Type="http://schemas.openxmlformats.org/officeDocument/2006/relationships/image" Target="../media/image44.pn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58.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xml"/><Relationship Id="rId1" Type="http://schemas.openxmlformats.org/officeDocument/2006/relationships/slideLayout" Target="../slideLayouts/slideLayout158.xml"/><Relationship Id="rId4" Type="http://schemas.openxmlformats.org/officeDocument/2006/relationships/image" Target="../media/image60.svg"/></Relationships>
</file>

<file path=ppt/slides/_rels/slide10.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158.xml"/></Relationships>
</file>

<file path=ppt/slides/_rels/slide11.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microsoft.com/office/2007/relationships/hdphoto" Target="../media/hdphoto1.wdp"/><Relationship Id="rId5" Type="http://schemas.openxmlformats.org/officeDocument/2006/relationships/image" Target="../media/image65.png"/><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 Id="rId9" Type="http://schemas.openxmlformats.org/officeDocument/2006/relationships/image" Target="../media/image73.png"/></Relationships>
</file>

<file path=ppt/slides/_rels/slide1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xml"/><Relationship Id="rId1" Type="http://schemas.openxmlformats.org/officeDocument/2006/relationships/slideLayout" Target="../slideLayouts/slideLayout36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127.xml"/></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295.xml"/><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2.xml"/><Relationship Id="rId1" Type="http://schemas.openxmlformats.org/officeDocument/2006/relationships/slideLayout" Target="../slideLayouts/slideLayout158.xml"/></Relationships>
</file>

<file path=ppt/slides/_rels/slide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158.xml"/></Relationships>
</file>

<file path=ppt/slides/_rels/slide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158.xml"/></Relationships>
</file>

<file path=ppt/slides/_rels/slide19.xml.rels><?xml version="1.0" encoding="UTF-8" standalone="yes"?>
<Relationships xmlns="http://schemas.openxmlformats.org/package/2006/relationships"><Relationship Id="rId2" Type="http://schemas.openxmlformats.org/officeDocument/2006/relationships/hyperlink" Target="mailto:Esen.dagdelen@clarivate.com" TargetMode="External"/><Relationship Id="rId1" Type="http://schemas.openxmlformats.org/officeDocument/2006/relationships/slideLayout" Target="../slideLayouts/slideLayout1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2947722-6E94-6C6A-4808-7C078A40F9D9}"/>
              </a:ext>
            </a:extLst>
          </p:cNvPr>
          <p:cNvSpPr>
            <a:spLocks noGrp="1"/>
          </p:cNvSpPr>
          <p:nvPr>
            <p:ph type="body" sz="quarter" idx="17"/>
          </p:nvPr>
        </p:nvSpPr>
        <p:spPr/>
        <p:txBody>
          <a:bodyPr/>
          <a:lstStyle/>
          <a:p>
            <a:endParaRPr lang="en-US"/>
          </a:p>
        </p:txBody>
      </p:sp>
      <p:sp>
        <p:nvSpPr>
          <p:cNvPr id="4" name="Slide Number Placeholder 3">
            <a:extLst>
              <a:ext uri="{FF2B5EF4-FFF2-40B4-BE49-F238E27FC236}">
                <a16:creationId xmlns:a16="http://schemas.microsoft.com/office/drawing/2014/main" id="{E9E47F2C-3677-5A06-868A-0D4F64443DCE}"/>
              </a:ext>
            </a:extLst>
          </p:cNvPr>
          <p:cNvSpPr>
            <a:spLocks noGrp="1"/>
          </p:cNvSpPr>
          <p:nvPr>
            <p:ph type="sldNum" sz="quarter" idx="4294967295"/>
          </p:nvPr>
        </p:nvSpPr>
        <p:spPr>
          <a:xfrm>
            <a:off x="11976100" y="6348413"/>
            <a:ext cx="215900" cy="215900"/>
          </a:xfrm>
        </p:spPr>
        <p:txBody>
          <a:bodyPr/>
          <a:lstStyle/>
          <a:p>
            <a:fld id="{F59CD943-D024-467A-B36E-F11E1285ED75}" type="slidenum">
              <a:rPr lang="en-GB" smtClean="0"/>
              <a:pPr/>
              <a:t>1</a:t>
            </a:fld>
            <a:endParaRPr lang="en-GB"/>
          </a:p>
        </p:txBody>
      </p:sp>
      <p:pic>
        <p:nvPicPr>
          <p:cNvPr id="12" name="Picture 11">
            <a:extLst>
              <a:ext uri="{FF2B5EF4-FFF2-40B4-BE49-F238E27FC236}">
                <a16:creationId xmlns:a16="http://schemas.microsoft.com/office/drawing/2014/main" id="{F2FA4935-637C-9AC2-ECA6-FD1283679569}"/>
              </a:ext>
            </a:extLst>
          </p:cNvPr>
          <p:cNvPicPr>
            <a:picLocks noChangeAspect="1"/>
          </p:cNvPicPr>
          <p:nvPr/>
        </p:nvPicPr>
        <p:blipFill>
          <a:blip r:embed="rId2"/>
          <a:stretch>
            <a:fillRect/>
          </a:stretch>
        </p:blipFill>
        <p:spPr>
          <a:xfrm>
            <a:off x="164716" y="3659010"/>
            <a:ext cx="12027283" cy="3235339"/>
          </a:xfrm>
          <a:prstGeom prst="rect">
            <a:avLst/>
          </a:prstGeom>
        </p:spPr>
      </p:pic>
      <p:sp>
        <p:nvSpPr>
          <p:cNvPr id="13" name="Text Placeholder 10">
            <a:extLst>
              <a:ext uri="{FF2B5EF4-FFF2-40B4-BE49-F238E27FC236}">
                <a16:creationId xmlns:a16="http://schemas.microsoft.com/office/drawing/2014/main" id="{0CBD1C5C-73BF-6918-D36C-07D7F9F839EF}"/>
              </a:ext>
            </a:extLst>
          </p:cNvPr>
          <p:cNvSpPr>
            <a:spLocks noGrp="1"/>
          </p:cNvSpPr>
          <p:nvPr>
            <p:ph type="body" sz="quarter" idx="16"/>
          </p:nvPr>
        </p:nvSpPr>
        <p:spPr>
          <a:xfrm>
            <a:off x="1483987" y="1540193"/>
            <a:ext cx="9217025" cy="1030287"/>
          </a:xfrm>
        </p:spPr>
        <p:txBody>
          <a:bodyPr/>
          <a:lstStyle/>
          <a:p>
            <a:pPr algn="ctr"/>
            <a:r>
              <a:rPr lang="en-US" b="1" dirty="0" err="1"/>
              <a:t>Tezlerinizin</a:t>
            </a:r>
            <a:r>
              <a:rPr lang="en-US" b="1" dirty="0"/>
              <a:t> </a:t>
            </a:r>
            <a:r>
              <a:rPr lang="en-US" b="1" dirty="0" err="1"/>
              <a:t>Tüm</a:t>
            </a:r>
            <a:r>
              <a:rPr lang="en-US" b="1" dirty="0"/>
              <a:t> </a:t>
            </a:r>
            <a:r>
              <a:rPr lang="en-US" b="1" dirty="0" err="1"/>
              <a:t>Dünyada</a:t>
            </a:r>
            <a:r>
              <a:rPr lang="en-US" b="1" dirty="0"/>
              <a:t> </a:t>
            </a:r>
            <a:r>
              <a:rPr lang="en-US" b="1" dirty="0" err="1"/>
              <a:t>Görünürlüğünü</a:t>
            </a:r>
            <a:r>
              <a:rPr lang="en-US" b="1" dirty="0"/>
              <a:t> </a:t>
            </a:r>
            <a:r>
              <a:rPr lang="en-US" b="1" dirty="0" err="1"/>
              <a:t>Nasıl</a:t>
            </a:r>
            <a:r>
              <a:rPr lang="en-US" b="1" dirty="0"/>
              <a:t> </a:t>
            </a:r>
            <a:r>
              <a:rPr lang="en-US" b="1" dirty="0" err="1"/>
              <a:t>Arttırabilirsiniz</a:t>
            </a:r>
            <a:r>
              <a:rPr lang="en-US" b="1" dirty="0"/>
              <a:t>?</a:t>
            </a:r>
          </a:p>
          <a:p>
            <a:pPr algn="ctr"/>
            <a:endParaRPr lang="en-US" dirty="0"/>
          </a:p>
        </p:txBody>
      </p:sp>
      <p:sp>
        <p:nvSpPr>
          <p:cNvPr id="14" name="Text Placeholder 11">
            <a:extLst>
              <a:ext uri="{FF2B5EF4-FFF2-40B4-BE49-F238E27FC236}">
                <a16:creationId xmlns:a16="http://schemas.microsoft.com/office/drawing/2014/main" id="{17BDACD2-EE30-ADC7-31B2-02A667449E54}"/>
              </a:ext>
            </a:extLst>
          </p:cNvPr>
          <p:cNvSpPr txBox="1">
            <a:spLocks/>
          </p:cNvSpPr>
          <p:nvPr/>
        </p:nvSpPr>
        <p:spPr>
          <a:xfrm>
            <a:off x="3154680" y="2570480"/>
            <a:ext cx="5638799" cy="259238"/>
          </a:xfrm>
          <a:prstGeom prst="rect">
            <a:avLst/>
          </a:prstGeom>
        </p:spPr>
        <p:txBody>
          <a:bodyPr/>
          <a:lstStyle>
            <a:lvl1pPr marL="18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b="0" i="0" kern="1200">
                <a:solidFill>
                  <a:schemeClr val="tx1"/>
                </a:solidFill>
                <a:latin typeface="AvenirNext LT Pro Regular" panose="020B0504020202020204" pitchFamily="34" charset="77"/>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b="0" i="0" kern="1200">
                <a:solidFill>
                  <a:schemeClr val="tx1"/>
                </a:solidFill>
                <a:latin typeface="AvenirNext LT Pro Regular" panose="020B0504020202020204" pitchFamily="34" charset="77"/>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000" b="1" dirty="0">
                <a:solidFill>
                  <a:schemeClr val="accent1">
                    <a:lumMod val="75000"/>
                  </a:schemeClr>
                </a:solidFill>
              </a:rPr>
              <a:t>ÜNAK 2023 – </a:t>
            </a:r>
            <a:r>
              <a:rPr lang="en-US" sz="2000" b="1" dirty="0" err="1">
                <a:solidFill>
                  <a:schemeClr val="accent1">
                    <a:lumMod val="75000"/>
                  </a:schemeClr>
                </a:solidFill>
              </a:rPr>
              <a:t>Aydın</a:t>
            </a:r>
            <a:r>
              <a:rPr lang="en-US" sz="2000" b="1" dirty="0">
                <a:solidFill>
                  <a:schemeClr val="accent1">
                    <a:lumMod val="75000"/>
                  </a:schemeClr>
                </a:solidFill>
              </a:rPr>
              <a:t> Adnan Menderes Üniversitesi</a:t>
            </a:r>
          </a:p>
          <a:p>
            <a:endParaRPr lang="en-US" dirty="0"/>
          </a:p>
        </p:txBody>
      </p:sp>
      <p:sp>
        <p:nvSpPr>
          <p:cNvPr id="15" name="Text Placeholder 12">
            <a:extLst>
              <a:ext uri="{FF2B5EF4-FFF2-40B4-BE49-F238E27FC236}">
                <a16:creationId xmlns:a16="http://schemas.microsoft.com/office/drawing/2014/main" id="{2C3D658C-D7A4-527A-6018-49B54C618DE6}"/>
              </a:ext>
            </a:extLst>
          </p:cNvPr>
          <p:cNvSpPr txBox="1">
            <a:spLocks/>
          </p:cNvSpPr>
          <p:nvPr/>
        </p:nvSpPr>
        <p:spPr>
          <a:xfrm>
            <a:off x="5401434" y="3270151"/>
            <a:ext cx="1553845" cy="259239"/>
          </a:xfrm>
          <a:prstGeom prst="rect">
            <a:avLst/>
          </a:prstGeom>
          <a:noFill/>
        </p:spPr>
        <p:txBody>
          <a:bodyPr vert="horz" lIns="0" tIns="0" rIns="0" bIns="0" rtlCol="0">
            <a:noAutofit/>
          </a:bodyPr>
          <a:lstStyle>
            <a:lvl1pPr marL="0" indent="0" algn="l" defTabSz="914400" rtl="0" eaLnBrk="1" latinLnBrk="0" hangingPunct="1">
              <a:lnSpc>
                <a:spcPct val="100000"/>
              </a:lnSpc>
              <a:spcBef>
                <a:spcPts val="900"/>
              </a:spcBef>
              <a:buFont typeface="Arial" panose="020B0604020202020204" pitchFamily="34" charset="0"/>
              <a:buNone/>
              <a:defRPr sz="1500" b="0" i="0" kern="1200">
                <a:solidFill>
                  <a:schemeClr val="tx1"/>
                </a:solidFill>
                <a:latin typeface="AvenirNext LT Pro Regular" panose="020B0504020202020204" pitchFamily="34" charset="77"/>
                <a:ea typeface="+mn-ea"/>
                <a:cs typeface="+mn-cs"/>
              </a:defRPr>
            </a:lvl1pPr>
            <a:lvl2pPr marL="180000" indent="0" algn="ctr" defTabSz="914400" rtl="0" eaLnBrk="1" latinLnBrk="0" hangingPunct="1">
              <a:lnSpc>
                <a:spcPct val="100000"/>
              </a:lnSpc>
              <a:spcBef>
                <a:spcPts val="900"/>
              </a:spcBef>
              <a:buFont typeface="Arial" panose="020B0604020202020204" pitchFamily="34" charset="0"/>
              <a:buNone/>
              <a:defRPr sz="1800" b="0" i="0" kern="1200">
                <a:solidFill>
                  <a:schemeClr val="bg1"/>
                </a:solidFill>
                <a:latin typeface="AvenirNext LT Pro Regular" panose="020B0504020202020204" pitchFamily="34" charset="77"/>
                <a:ea typeface="+mn-ea"/>
                <a:cs typeface="+mn-cs"/>
              </a:defRPr>
            </a:lvl2pPr>
            <a:lvl3pPr marL="360000" indent="0" algn="ctr" defTabSz="914400" rtl="0" eaLnBrk="1" latinLnBrk="0" hangingPunct="1">
              <a:lnSpc>
                <a:spcPct val="100000"/>
              </a:lnSpc>
              <a:spcBef>
                <a:spcPts val="900"/>
              </a:spcBef>
              <a:buFont typeface="Wingdings" panose="05000000000000000000" pitchFamily="2" charset="2"/>
              <a:buNone/>
              <a:defRPr sz="1800" b="0" i="0" kern="1200">
                <a:solidFill>
                  <a:schemeClr val="bg1"/>
                </a:solidFill>
                <a:latin typeface="AvenirNext LT Pro Regular" panose="020B0504020202020204" pitchFamily="34" charset="77"/>
                <a:ea typeface="+mn-ea"/>
                <a:cs typeface="+mn-cs"/>
              </a:defRPr>
            </a:lvl3pPr>
            <a:lvl4pPr marL="0" indent="0" algn="ctr" defTabSz="914400" rtl="0" eaLnBrk="1" latinLnBrk="0" hangingPunct="1">
              <a:lnSpc>
                <a:spcPct val="100000"/>
              </a:lnSpc>
              <a:spcBef>
                <a:spcPts val="900"/>
              </a:spcBef>
              <a:buClr>
                <a:schemeClr val="tx1"/>
              </a:buClr>
              <a:buFont typeface="Courier New" panose="02070309020205020404" pitchFamily="49" charset="0"/>
              <a:buNone/>
              <a:defRPr sz="1800" kern="1200">
                <a:solidFill>
                  <a:schemeClr val="bg1"/>
                </a:solidFill>
                <a:latin typeface="+mn-lt"/>
                <a:ea typeface="+mn-ea"/>
                <a:cs typeface="+mn-cs"/>
              </a:defRPr>
            </a:lvl4pPr>
            <a:lvl5pPr marL="180000" indent="0" algn="ctr" defTabSz="914400" rtl="0" eaLnBrk="1" latinLnBrk="0" hangingPunct="1">
              <a:lnSpc>
                <a:spcPct val="100000"/>
              </a:lnSpc>
              <a:spcBef>
                <a:spcPts val="900"/>
              </a:spcBef>
              <a:buClr>
                <a:schemeClr val="tx1"/>
              </a:buClr>
              <a:buFont typeface="Avenir Next LT Pro" panose="020B0504020202020204" pitchFamily="34" charset="0"/>
              <a:buNone/>
              <a:defRPr sz="1800" kern="1200">
                <a:solidFill>
                  <a:schemeClr val="bg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tr-TR" sz="1800" b="1" i="0" u="none" strike="noStrike" kern="1200" cap="none" spc="0" normalizeH="0" baseline="0" noProof="0" dirty="0">
                <a:ln>
                  <a:noFill/>
                </a:ln>
                <a:solidFill>
                  <a:schemeClr val="accent1">
                    <a:lumMod val="75000"/>
                  </a:schemeClr>
                </a:solidFill>
                <a:effectLst/>
                <a:uLnTx/>
                <a:uFillTx/>
                <a:ea typeface="+mn-ea"/>
                <a:cs typeface="+mn-cs"/>
              </a:rPr>
              <a:t>Esen Dağdelen </a:t>
            </a:r>
            <a:endParaRPr kumimoji="0" lang="en-US" sz="1800" b="1" i="0" u="none" strike="noStrike" kern="1200" cap="none" spc="0" normalizeH="0" baseline="0" noProof="0" dirty="0">
              <a:ln>
                <a:noFill/>
              </a:ln>
              <a:solidFill>
                <a:schemeClr val="accent1">
                  <a:lumMod val="75000"/>
                </a:schemeClr>
              </a:solidFill>
              <a:effectLst/>
              <a:uLnTx/>
              <a:uFillTx/>
              <a:latin typeface="AvenirNext LT Pro Regular" panose="020B0504020202020204" pitchFamily="34" charset="77"/>
              <a:ea typeface="+mn-ea"/>
              <a:cs typeface="+mn-cs"/>
            </a:endParaRPr>
          </a:p>
        </p:txBody>
      </p:sp>
    </p:spTree>
    <p:extLst>
      <p:ext uri="{BB962C8B-B14F-4D97-AF65-F5344CB8AC3E}">
        <p14:creationId xmlns:p14="http://schemas.microsoft.com/office/powerpoint/2010/main" val="106840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4EDE-A89C-3D4A-8E1F-5A045B455F05}"/>
              </a:ext>
            </a:extLst>
          </p:cNvPr>
          <p:cNvSpPr>
            <a:spLocks noGrp="1"/>
          </p:cNvSpPr>
          <p:nvPr>
            <p:ph type="title"/>
          </p:nvPr>
        </p:nvSpPr>
        <p:spPr/>
        <p:txBody>
          <a:bodyPr/>
          <a:lstStyle/>
          <a:p>
            <a:r>
              <a:rPr lang="en-US" dirty="0"/>
              <a:t>ProQuest Dissertations &amp; Theses Global</a:t>
            </a:r>
          </a:p>
        </p:txBody>
      </p:sp>
      <p:sp>
        <p:nvSpPr>
          <p:cNvPr id="7" name="Text Placeholder 6">
            <a:extLst>
              <a:ext uri="{FF2B5EF4-FFF2-40B4-BE49-F238E27FC236}">
                <a16:creationId xmlns:a16="http://schemas.microsoft.com/office/drawing/2014/main" id="{BA567D89-C740-4A1D-997E-43855DCBFD95}"/>
              </a:ext>
            </a:extLst>
          </p:cNvPr>
          <p:cNvSpPr>
            <a:spLocks noGrp="1"/>
          </p:cNvSpPr>
          <p:nvPr>
            <p:ph type="body" sz="quarter" idx="13"/>
          </p:nvPr>
        </p:nvSpPr>
        <p:spPr/>
        <p:txBody>
          <a:bodyPr>
            <a:normAutofit/>
          </a:bodyPr>
          <a:lstStyle/>
          <a:p>
            <a:pPr marL="0" indent="0">
              <a:buNone/>
            </a:pPr>
            <a:r>
              <a:rPr lang="tr-TR" i="1" dirty="0">
                <a:solidFill>
                  <a:schemeClr val="tx1">
                    <a:lumMod val="65000"/>
                    <a:lumOff val="35000"/>
                  </a:schemeClr>
                </a:solidFill>
                <a:latin typeface="+mj-lt"/>
              </a:rPr>
              <a:t>Eşsiz içeriğe sahip dünyanın tam metin tez </a:t>
            </a:r>
            <a:r>
              <a:rPr lang="tr-TR" i="1" dirty="0" err="1">
                <a:solidFill>
                  <a:schemeClr val="tx1">
                    <a:lumMod val="65000"/>
                    <a:lumOff val="35000"/>
                  </a:schemeClr>
                </a:solidFill>
                <a:latin typeface="+mj-lt"/>
              </a:rPr>
              <a:t>veritabanı</a:t>
            </a:r>
            <a:endParaRPr lang="en-US" i="1" dirty="0">
              <a:solidFill>
                <a:schemeClr val="tx1">
                  <a:lumMod val="65000"/>
                  <a:lumOff val="35000"/>
                </a:schemeClr>
              </a:solidFill>
              <a:latin typeface="+mj-lt"/>
            </a:endParaRPr>
          </a:p>
        </p:txBody>
      </p:sp>
      <p:pic>
        <p:nvPicPr>
          <p:cNvPr id="3" name="Picture 2">
            <a:extLst>
              <a:ext uri="{FF2B5EF4-FFF2-40B4-BE49-F238E27FC236}">
                <a16:creationId xmlns:a16="http://schemas.microsoft.com/office/drawing/2014/main" id="{210D7DDA-8709-554B-B5E5-E0FE4C58E665}"/>
              </a:ext>
            </a:extLst>
          </p:cNvPr>
          <p:cNvPicPr>
            <a:picLocks noChangeAspect="1"/>
          </p:cNvPicPr>
          <p:nvPr/>
        </p:nvPicPr>
        <p:blipFill rotWithShape="1">
          <a:blip r:embed="rId3">
            <a:clrChange>
              <a:clrFrom>
                <a:srgbClr val="FFFFFF"/>
              </a:clrFrom>
              <a:clrTo>
                <a:srgbClr val="FFFFFF">
                  <a:alpha val="0"/>
                </a:srgbClr>
              </a:clrTo>
            </a:clrChange>
          </a:blip>
          <a:srcRect t="34480" b="34905"/>
          <a:stretch/>
        </p:blipFill>
        <p:spPr>
          <a:xfrm>
            <a:off x="884469" y="6037560"/>
            <a:ext cx="1241809" cy="380177"/>
          </a:xfrm>
          <a:prstGeom prst="rect">
            <a:avLst/>
          </a:prstGeom>
        </p:spPr>
      </p:pic>
      <p:pic>
        <p:nvPicPr>
          <p:cNvPr id="4" name="Picture 12" descr="Image result for stanford university logo png">
            <a:extLst>
              <a:ext uri="{FF2B5EF4-FFF2-40B4-BE49-F238E27FC236}">
                <a16:creationId xmlns:a16="http://schemas.microsoft.com/office/drawing/2014/main" id="{D9FA9680-9110-9A42-9616-AB78B3C41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549" y="5749212"/>
            <a:ext cx="1026208" cy="576695"/>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C62785EC-F261-C344-A85F-375AB43C0A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07780" y="5225396"/>
            <a:ext cx="1552055" cy="1552055"/>
          </a:xfrm>
          <a:prstGeom prst="rect">
            <a:avLst/>
          </a:prstGeom>
        </p:spPr>
      </p:pic>
      <p:pic>
        <p:nvPicPr>
          <p:cNvPr id="8" name="Picture 7" descr="Logo, company name&#10;&#10;Description automatically generated">
            <a:extLst>
              <a:ext uri="{FF2B5EF4-FFF2-40B4-BE49-F238E27FC236}">
                <a16:creationId xmlns:a16="http://schemas.microsoft.com/office/drawing/2014/main" id="{DF0B0354-7FBE-1A41-86A4-099761BA8EC6}"/>
              </a:ext>
            </a:extLst>
          </p:cNvPr>
          <p:cNvPicPr>
            <a:picLocks noChangeAspect="1"/>
          </p:cNvPicPr>
          <p:nvPr/>
        </p:nvPicPr>
        <p:blipFill>
          <a:blip r:embed="rId7"/>
          <a:stretch>
            <a:fillRect/>
          </a:stretch>
        </p:blipFill>
        <p:spPr>
          <a:xfrm>
            <a:off x="5978744" y="5238654"/>
            <a:ext cx="1191136" cy="1191136"/>
          </a:xfrm>
          <a:prstGeom prst="rect">
            <a:avLst/>
          </a:prstGeom>
        </p:spPr>
      </p:pic>
      <p:pic>
        <p:nvPicPr>
          <p:cNvPr id="12" name="Picture 11" descr="Text&#10;&#10;Description automatically generated">
            <a:extLst>
              <a:ext uri="{FF2B5EF4-FFF2-40B4-BE49-F238E27FC236}">
                <a16:creationId xmlns:a16="http://schemas.microsoft.com/office/drawing/2014/main" id="{7D20CF6C-02D9-4142-9F55-5DA36715E210}"/>
              </a:ext>
            </a:extLst>
          </p:cNvPr>
          <p:cNvPicPr>
            <a:picLocks noChangeAspect="1"/>
          </p:cNvPicPr>
          <p:nvPr/>
        </p:nvPicPr>
        <p:blipFill>
          <a:blip r:embed="rId8"/>
          <a:stretch>
            <a:fillRect/>
          </a:stretch>
        </p:blipFill>
        <p:spPr>
          <a:xfrm>
            <a:off x="7596384" y="5929757"/>
            <a:ext cx="1587843" cy="529281"/>
          </a:xfrm>
          <a:prstGeom prst="rect">
            <a:avLst/>
          </a:prstGeom>
        </p:spPr>
      </p:pic>
      <p:pic>
        <p:nvPicPr>
          <p:cNvPr id="14" name="Picture 13" descr="Logo&#10;&#10;Description automatically generated">
            <a:extLst>
              <a:ext uri="{FF2B5EF4-FFF2-40B4-BE49-F238E27FC236}">
                <a16:creationId xmlns:a16="http://schemas.microsoft.com/office/drawing/2014/main" id="{8084EB08-C76A-6C46-9D6E-D14B988F5E55}"/>
              </a:ext>
            </a:extLst>
          </p:cNvPr>
          <p:cNvPicPr>
            <a:picLocks noChangeAspect="1"/>
          </p:cNvPicPr>
          <p:nvPr/>
        </p:nvPicPr>
        <p:blipFill>
          <a:blip r:embed="rId9"/>
          <a:stretch>
            <a:fillRect/>
          </a:stretch>
        </p:blipFill>
        <p:spPr>
          <a:xfrm>
            <a:off x="13070173" y="5486919"/>
            <a:ext cx="348653" cy="247008"/>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F0A2A3AB-5A48-4948-9B3E-5D16656F0B85}"/>
              </a:ext>
            </a:extLst>
          </p:cNvPr>
          <p:cNvPicPr>
            <a:picLocks noChangeAspect="1"/>
          </p:cNvPicPr>
          <p:nvPr/>
        </p:nvPicPr>
        <p:blipFill rotWithShape="1">
          <a:blip r:embed="rId10"/>
          <a:srcRect t="9657" b="51557"/>
          <a:stretch/>
        </p:blipFill>
        <p:spPr>
          <a:xfrm>
            <a:off x="575973" y="5192129"/>
            <a:ext cx="1689063" cy="655120"/>
          </a:xfrm>
          <a:prstGeom prst="rect">
            <a:avLst/>
          </a:prstGeom>
        </p:spPr>
      </p:pic>
      <p:sp>
        <p:nvSpPr>
          <p:cNvPr id="40" name="TextBox 39">
            <a:extLst>
              <a:ext uri="{FF2B5EF4-FFF2-40B4-BE49-F238E27FC236}">
                <a16:creationId xmlns:a16="http://schemas.microsoft.com/office/drawing/2014/main" id="{4B741A76-4A1E-E64E-B8F6-DC3554C5C46C}"/>
              </a:ext>
            </a:extLst>
          </p:cNvPr>
          <p:cNvSpPr txBox="1"/>
          <p:nvPr/>
        </p:nvSpPr>
        <p:spPr>
          <a:xfrm>
            <a:off x="381000" y="3822859"/>
            <a:ext cx="84299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C10022">
                    <a:lumMod val="50000"/>
                  </a:srgbClr>
                </a:solidFill>
                <a:effectLst/>
                <a:uLnTx/>
                <a:uFillTx/>
                <a:latin typeface="Calibri" panose="020F0502020204030204"/>
                <a:ea typeface="+mn-ea"/>
                <a:cs typeface="+mn-cs"/>
              </a:rPr>
              <a:t>İçerik partnerlerimizden bazı örnekler</a:t>
            </a:r>
            <a:r>
              <a:rPr kumimoji="0" lang="en-US" sz="1800" b="1" i="0" u="none" strike="noStrike" kern="1200" cap="none" spc="0" normalizeH="0" baseline="0" noProof="0" dirty="0">
                <a:ln>
                  <a:noFill/>
                </a:ln>
                <a:solidFill>
                  <a:srgbClr val="C10022">
                    <a:lumMod val="50000"/>
                  </a:srgbClr>
                </a:solidFill>
                <a:effectLst/>
                <a:uLnTx/>
                <a:uFillTx/>
                <a:latin typeface="Calibri" panose="020F0502020204030204"/>
                <a:ea typeface="+mn-ea"/>
                <a:cs typeface="+mn-cs"/>
              </a:rPr>
              <a:t>:</a:t>
            </a:r>
          </a:p>
        </p:txBody>
      </p:sp>
      <p:cxnSp>
        <p:nvCxnSpPr>
          <p:cNvPr id="48" name="Straight Connector 47">
            <a:extLst>
              <a:ext uri="{FF2B5EF4-FFF2-40B4-BE49-F238E27FC236}">
                <a16:creationId xmlns:a16="http://schemas.microsoft.com/office/drawing/2014/main" id="{1979F8F3-E540-EA43-A856-4CA8E4969E6C}"/>
              </a:ext>
            </a:extLst>
          </p:cNvPr>
          <p:cNvCxnSpPr/>
          <p:nvPr/>
        </p:nvCxnSpPr>
        <p:spPr>
          <a:xfrm>
            <a:off x="502035" y="3581400"/>
            <a:ext cx="1146976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6E62300-97EA-4A27-90C2-D295E5D4CCAD}"/>
              </a:ext>
            </a:extLst>
          </p:cNvPr>
          <p:cNvGrpSpPr/>
          <p:nvPr/>
        </p:nvGrpSpPr>
        <p:grpSpPr>
          <a:xfrm>
            <a:off x="505633" y="1406648"/>
            <a:ext cx="10946221" cy="1693464"/>
            <a:chOff x="610806" y="1958330"/>
            <a:chExt cx="8209666" cy="1270097"/>
          </a:xfrm>
        </p:grpSpPr>
        <p:sp>
          <p:nvSpPr>
            <p:cNvPr id="25" name="Rectangle 24">
              <a:extLst>
                <a:ext uri="{FF2B5EF4-FFF2-40B4-BE49-F238E27FC236}">
                  <a16:creationId xmlns:a16="http://schemas.microsoft.com/office/drawing/2014/main" id="{9F27DA4F-DCDB-459C-A04C-126B40A57BD8}"/>
                </a:ext>
              </a:extLst>
            </p:cNvPr>
            <p:cNvSpPr/>
            <p:nvPr/>
          </p:nvSpPr>
          <p:spPr>
            <a:xfrm>
              <a:off x="610806" y="2000213"/>
              <a:ext cx="1962712" cy="12282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C4299"/>
                  </a:solidFill>
                  <a:effectLst/>
                  <a:uLnTx/>
                  <a:uFillTx/>
                  <a:latin typeface="Calibri"/>
                  <a:ea typeface="+mn-ea"/>
                  <a:cs typeface="Calibri Light" panose="020F0302020204030204" pitchFamily="34" charset="0"/>
                </a:rPr>
                <a:t>5</a:t>
              </a:r>
              <a:r>
                <a:rPr kumimoji="0" lang="tr-TR" sz="4400" b="1" i="0" u="none" strike="noStrike" kern="1200" cap="none" spc="0" normalizeH="0" baseline="0" noProof="0" dirty="0">
                  <a:ln>
                    <a:noFill/>
                  </a:ln>
                  <a:solidFill>
                    <a:srgbClr val="7C4299"/>
                  </a:solidFill>
                  <a:effectLst/>
                  <a:uLnTx/>
                  <a:uFillTx/>
                  <a:latin typeface="Calibri"/>
                  <a:ea typeface="+mn-ea"/>
                  <a:cs typeface="Calibri Light" panose="020F0302020204030204" pitchFamily="34" charset="0"/>
                </a:rPr>
                <a:t>.7</a:t>
              </a:r>
              <a:r>
                <a:rPr kumimoji="0" lang="en-US" sz="4400" b="1" i="0" u="none" strike="noStrike" kern="1200" cap="none" spc="0" normalizeH="0" baseline="0" noProof="0" dirty="0">
                  <a:ln>
                    <a:noFill/>
                  </a:ln>
                  <a:solidFill>
                    <a:srgbClr val="7C4299"/>
                  </a:solidFill>
                  <a:effectLst/>
                  <a:uLnTx/>
                  <a:uFillTx/>
                  <a:latin typeface="Calibri"/>
                  <a:ea typeface="+mn-ea"/>
                  <a:cs typeface="Calibri Light" panose="020F0302020204030204" pitchFamily="34" charset="0"/>
                </a:rPr>
                <a:t>M+</a:t>
              </a:r>
            </a:p>
            <a:p>
              <a:pPr marL="0" marR="0" lvl="0" indent="0" algn="ctr" defTabSz="1219080" rtl="0" eaLnBrk="1" fontAlgn="auto" latinLnBrk="0" hangingPunct="1">
                <a:lnSpc>
                  <a:spcPct val="100000"/>
                </a:lnSpc>
                <a:spcBef>
                  <a:spcPts val="0"/>
                </a:spcBef>
                <a:spcAft>
                  <a:spcPts val="0"/>
                </a:spcAft>
                <a:buClrTx/>
                <a:buSzTx/>
                <a:buFontTx/>
                <a:buNone/>
                <a:tabLst/>
                <a:defRPr/>
              </a:pPr>
              <a:r>
                <a:rPr kumimoji="0" lang="tr-TR"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rPr>
                <a:t>3M Tam Metin Tez</a:t>
              </a:r>
              <a:endParaRPr kumimoji="0" lang="en-US"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endParaRPr>
            </a:p>
          </p:txBody>
        </p:sp>
        <p:sp>
          <p:nvSpPr>
            <p:cNvPr id="26" name="Rectangle 25">
              <a:extLst>
                <a:ext uri="{FF2B5EF4-FFF2-40B4-BE49-F238E27FC236}">
                  <a16:creationId xmlns:a16="http://schemas.microsoft.com/office/drawing/2014/main" id="{469B1D37-93AE-4E78-B120-8A051A2581C4}"/>
                </a:ext>
              </a:extLst>
            </p:cNvPr>
            <p:cNvSpPr/>
            <p:nvPr/>
          </p:nvSpPr>
          <p:spPr>
            <a:xfrm>
              <a:off x="4767950" y="2000213"/>
              <a:ext cx="1962712" cy="12282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92D050"/>
                  </a:solidFill>
                  <a:effectLst/>
                  <a:uLnTx/>
                  <a:uFillTx/>
                  <a:latin typeface="Calibri"/>
                  <a:ea typeface="+mn-ea"/>
                  <a:cs typeface="Calibri Light" panose="020F0302020204030204" pitchFamily="34" charset="0"/>
                </a:rPr>
                <a:t>200K</a:t>
              </a:r>
            </a:p>
            <a:p>
              <a:pPr marL="0" marR="0" lvl="0" indent="0" algn="ctr" defTabSz="1219080" rtl="0" eaLnBrk="1" fontAlgn="auto" latinLnBrk="0" hangingPunct="1">
                <a:lnSpc>
                  <a:spcPct val="100000"/>
                </a:lnSpc>
                <a:spcBef>
                  <a:spcPts val="0"/>
                </a:spcBef>
                <a:spcAft>
                  <a:spcPts val="0"/>
                </a:spcAft>
                <a:buClrTx/>
                <a:buSzTx/>
                <a:buFontTx/>
                <a:buNone/>
                <a:tabLst/>
                <a:defRPr/>
              </a:pPr>
              <a:r>
                <a:rPr kumimoji="0" lang="tr-TR"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rPr>
                <a:t>Her yıl yeni eklenen tez</a:t>
              </a:r>
              <a:endParaRPr kumimoji="0" lang="en-US"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endParaRPr>
            </a:p>
          </p:txBody>
        </p:sp>
        <p:sp>
          <p:nvSpPr>
            <p:cNvPr id="27" name="Rectangle 26">
              <a:extLst>
                <a:ext uri="{FF2B5EF4-FFF2-40B4-BE49-F238E27FC236}">
                  <a16:creationId xmlns:a16="http://schemas.microsoft.com/office/drawing/2014/main" id="{3D5BCB01-6314-4D44-B382-305BEB001D45}"/>
                </a:ext>
              </a:extLst>
            </p:cNvPr>
            <p:cNvSpPr/>
            <p:nvPr/>
          </p:nvSpPr>
          <p:spPr>
            <a:xfrm>
              <a:off x="2678141" y="2000213"/>
              <a:ext cx="1962712" cy="12282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50CFDA"/>
                  </a:solidFill>
                  <a:effectLst/>
                  <a:uLnTx/>
                  <a:uFillTx/>
                  <a:latin typeface="Calibri"/>
                  <a:ea typeface="+mn-ea"/>
                  <a:cs typeface="Calibri Light" panose="020F0302020204030204" pitchFamily="34" charset="0"/>
                </a:rPr>
                <a:t>4.1K</a:t>
              </a:r>
            </a:p>
            <a:p>
              <a:pPr marL="0" marR="0" lvl="0" indent="0" algn="ctr" defTabSz="1219080" rtl="0" eaLnBrk="1" fontAlgn="auto" latinLnBrk="0" hangingPunct="1">
                <a:lnSpc>
                  <a:spcPct val="100000"/>
                </a:lnSpc>
                <a:spcBef>
                  <a:spcPts val="0"/>
                </a:spcBef>
                <a:spcAft>
                  <a:spcPts val="0"/>
                </a:spcAft>
                <a:buClrTx/>
                <a:buSzTx/>
                <a:buFontTx/>
                <a:buNone/>
                <a:tabLst/>
                <a:defRPr/>
              </a:pPr>
              <a:r>
                <a:rPr lang="tr-TR" sz="2100" b="1" dirty="0">
                  <a:solidFill>
                    <a:srgbClr val="44546A"/>
                  </a:solidFill>
                  <a:latin typeface="Calibri"/>
                  <a:cs typeface="Calibri Light"/>
                </a:rPr>
                <a:t>Üniversite ile işbirliği</a:t>
              </a:r>
              <a:endParaRPr kumimoji="0" lang="en-US" sz="2100"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endParaRPr>
            </a:p>
          </p:txBody>
        </p:sp>
        <p:sp>
          <p:nvSpPr>
            <p:cNvPr id="28" name="Rectangle 27">
              <a:extLst>
                <a:ext uri="{FF2B5EF4-FFF2-40B4-BE49-F238E27FC236}">
                  <a16:creationId xmlns:a16="http://schemas.microsoft.com/office/drawing/2014/main" id="{9AC5DF02-4CA1-4C19-BC1B-EA38994640CC}"/>
                </a:ext>
              </a:extLst>
            </p:cNvPr>
            <p:cNvSpPr/>
            <p:nvPr/>
          </p:nvSpPr>
          <p:spPr>
            <a:xfrm>
              <a:off x="610807" y="1958330"/>
              <a:ext cx="1962712" cy="534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23F7535D-0DD7-45FE-A37E-C3374C005AA4}"/>
                </a:ext>
              </a:extLst>
            </p:cNvPr>
            <p:cNvSpPr/>
            <p:nvPr/>
          </p:nvSpPr>
          <p:spPr>
            <a:xfrm>
              <a:off x="4771326" y="1958330"/>
              <a:ext cx="1962712" cy="534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FD694C32-BB42-4CCE-A03C-F12AB6EFE89C}"/>
                </a:ext>
              </a:extLst>
            </p:cNvPr>
            <p:cNvSpPr/>
            <p:nvPr/>
          </p:nvSpPr>
          <p:spPr>
            <a:xfrm>
              <a:off x="2684894" y="1958330"/>
              <a:ext cx="1962712" cy="53403"/>
            </a:xfrm>
            <a:prstGeom prst="rect">
              <a:avLst/>
            </a:prstGeom>
            <a:solidFill>
              <a:srgbClr val="50C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D43CAC4F-6C33-421E-935C-C4CC7068DB02}"/>
                </a:ext>
              </a:extLst>
            </p:cNvPr>
            <p:cNvSpPr/>
            <p:nvPr/>
          </p:nvSpPr>
          <p:spPr>
            <a:xfrm>
              <a:off x="6857758" y="2000213"/>
              <a:ext cx="1962713" cy="12282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FDB813"/>
                  </a:solidFill>
                  <a:effectLst/>
                  <a:uLnTx/>
                  <a:uFillTx/>
                  <a:latin typeface="Calibri"/>
                  <a:ea typeface="+mn-ea"/>
                  <a:cs typeface="Calibri Light" panose="020F0302020204030204" pitchFamily="34" charset="0"/>
                </a:rPr>
                <a:t>400+</a:t>
              </a:r>
            </a:p>
            <a:p>
              <a:pPr marL="0" marR="0" lvl="0" indent="0" algn="ctr" defTabSz="1219080" rtl="0" eaLnBrk="1" fontAlgn="auto" latinLnBrk="0" hangingPunct="1">
                <a:lnSpc>
                  <a:spcPct val="100000"/>
                </a:lnSpc>
                <a:spcBef>
                  <a:spcPts val="0"/>
                </a:spcBef>
                <a:spcAft>
                  <a:spcPts val="0"/>
                </a:spcAft>
                <a:buClrTx/>
                <a:buSzTx/>
                <a:buFontTx/>
                <a:buNone/>
                <a:tabLst/>
                <a:defRPr/>
              </a:pPr>
              <a:r>
                <a:rPr kumimoji="0" lang="tr-TR"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rPr>
                <a:t>1637 den günümüze içerik kapsamı</a:t>
              </a:r>
              <a:endParaRPr kumimoji="0" lang="en-US" sz="2133" b="1" i="0" u="none" strike="noStrike" kern="1200" cap="none" spc="0" normalizeH="0" baseline="0" noProof="0" dirty="0">
                <a:ln>
                  <a:noFill/>
                </a:ln>
                <a:solidFill>
                  <a:srgbClr val="44546A"/>
                </a:solidFill>
                <a:effectLst/>
                <a:uLnTx/>
                <a:uFillTx/>
                <a:latin typeface="Calibri"/>
                <a:ea typeface="+mn-ea"/>
                <a:cs typeface="Calibri Light" panose="020F0302020204030204" pitchFamily="34" charset="0"/>
              </a:endParaRPr>
            </a:p>
          </p:txBody>
        </p:sp>
        <p:sp>
          <p:nvSpPr>
            <p:cNvPr id="32" name="Rectangle 31">
              <a:extLst>
                <a:ext uri="{FF2B5EF4-FFF2-40B4-BE49-F238E27FC236}">
                  <a16:creationId xmlns:a16="http://schemas.microsoft.com/office/drawing/2014/main" id="{5B609CDB-372E-40F6-8583-DBA7B9015569}"/>
                </a:ext>
              </a:extLst>
            </p:cNvPr>
            <p:cNvSpPr/>
            <p:nvPr/>
          </p:nvSpPr>
          <p:spPr>
            <a:xfrm>
              <a:off x="6857759" y="1958330"/>
              <a:ext cx="1962713" cy="534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grpSp>
      <p:pic>
        <p:nvPicPr>
          <p:cNvPr id="10244" name="Picture 4">
            <a:extLst>
              <a:ext uri="{FF2B5EF4-FFF2-40B4-BE49-F238E27FC236}">
                <a16:creationId xmlns:a16="http://schemas.microsoft.com/office/drawing/2014/main" id="{682DDFD7-D04D-5D4D-9A0B-24BAA11F4B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71691" y="4075452"/>
            <a:ext cx="2838266" cy="617387"/>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8">
            <a:extLst>
              <a:ext uri="{FF2B5EF4-FFF2-40B4-BE49-F238E27FC236}">
                <a16:creationId xmlns:a16="http://schemas.microsoft.com/office/drawing/2014/main" id="{FEA6176A-483F-1142-9600-DCDAA6E6891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AutoShape 10">
            <a:extLst>
              <a:ext uri="{FF2B5EF4-FFF2-40B4-BE49-F238E27FC236}">
                <a16:creationId xmlns:a16="http://schemas.microsoft.com/office/drawing/2014/main" id="{C53DB22D-7642-5443-9D3D-A7293CDD97C1}"/>
              </a:ext>
            </a:extLst>
          </p:cNvPr>
          <p:cNvSpPr>
            <a:spLocks noChangeAspect="1" noChangeArrowheads="1"/>
          </p:cNvSpPr>
          <p:nvPr/>
        </p:nvSpPr>
        <p:spPr bwMode="auto">
          <a:xfrm>
            <a:off x="8691408" y="5321570"/>
            <a:ext cx="2432830" cy="24328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54" name="Picture 14">
            <a:extLst>
              <a:ext uri="{FF2B5EF4-FFF2-40B4-BE49-F238E27FC236}">
                <a16:creationId xmlns:a16="http://schemas.microsoft.com/office/drawing/2014/main" id="{7FC78E8A-398C-054F-BD1C-D5B5A15E80B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9007" y="4428991"/>
            <a:ext cx="2144510" cy="7309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67EA260-313B-607E-D9E0-A70990B3E4F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28867" y="3893110"/>
            <a:ext cx="1171575"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 / Bilkent Universitesi – Bilkent Üniversitesi Logosu">
            <a:extLst>
              <a:ext uri="{FF2B5EF4-FFF2-40B4-BE49-F238E27FC236}">
                <a16:creationId xmlns:a16="http://schemas.microsoft.com/office/drawing/2014/main" id="{0D34E1BB-3E19-74E0-0216-A5359F21D3B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84591" y="4343377"/>
            <a:ext cx="11620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ten Bilişim">
            <a:extLst>
              <a:ext uri="{FF2B5EF4-FFF2-40B4-BE49-F238E27FC236}">
                <a16:creationId xmlns:a16="http://schemas.microsoft.com/office/drawing/2014/main" id="{6CE1A2A8-D4AA-BCED-29DC-513F7FC6E6C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28400" y="4706460"/>
            <a:ext cx="1609725" cy="12096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07999B8-DFFC-B78E-9E9A-F7A470CA5A7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955563" y="5146031"/>
            <a:ext cx="1108788" cy="1108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75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D6666DB6-1AFA-4BB5-9F99-6263A07310A2}"/>
              </a:ext>
            </a:extLst>
          </p:cNvPr>
          <p:cNvSpPr>
            <a:spLocks/>
          </p:cNvSpPr>
          <p:nvPr/>
        </p:nvSpPr>
        <p:spPr>
          <a:xfrm rot="5400000" flipH="1">
            <a:off x="3920881" y="964850"/>
            <a:ext cx="5179714" cy="5586818"/>
          </a:xfrm>
          <a:custGeom>
            <a:avLst/>
            <a:gdLst>
              <a:gd name="connsiteX0" fmla="*/ 5321300 w 5321300"/>
              <a:gd name="connsiteY0" fmla="*/ 2660650 h 5762908"/>
              <a:gd name="connsiteX1" fmla="*/ 5321300 w 5321300"/>
              <a:gd name="connsiteY1" fmla="*/ 5762908 h 5762908"/>
              <a:gd name="connsiteX2" fmla="*/ 0 w 5321300"/>
              <a:gd name="connsiteY2" fmla="*/ 5762908 h 5762908"/>
              <a:gd name="connsiteX3" fmla="*/ 0 w 5321300"/>
              <a:gd name="connsiteY3" fmla="*/ 2660650 h 5762908"/>
              <a:gd name="connsiteX4" fmla="*/ 2660650 w 5321300"/>
              <a:gd name="connsiteY4" fmla="*/ 0 h 5762908"/>
              <a:gd name="connsiteX5" fmla="*/ 5321300 w 5321300"/>
              <a:gd name="connsiteY5" fmla="*/ 2660650 h 576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1300" h="5762908">
                <a:moveTo>
                  <a:pt x="5321300" y="2660650"/>
                </a:moveTo>
                <a:lnTo>
                  <a:pt x="5321300" y="5762908"/>
                </a:lnTo>
                <a:lnTo>
                  <a:pt x="0" y="5762908"/>
                </a:lnTo>
                <a:lnTo>
                  <a:pt x="0" y="2660650"/>
                </a:lnTo>
                <a:cubicBezTo>
                  <a:pt x="0" y="1191214"/>
                  <a:pt x="1191214" y="0"/>
                  <a:pt x="2660650" y="0"/>
                </a:cubicBezTo>
                <a:cubicBezTo>
                  <a:pt x="4130086" y="0"/>
                  <a:pt x="5321300" y="1191214"/>
                  <a:pt x="5321300" y="26606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A98BA3E3-8FCC-47E3-8D84-A6F22C374914}"/>
              </a:ext>
            </a:extLst>
          </p:cNvPr>
          <p:cNvSpPr>
            <a:spLocks/>
          </p:cNvSpPr>
          <p:nvPr/>
        </p:nvSpPr>
        <p:spPr>
          <a:xfrm rot="5400000" flipH="1">
            <a:off x="2074103" y="-835331"/>
            <a:ext cx="5038972" cy="9187180"/>
          </a:xfrm>
          <a:custGeom>
            <a:avLst/>
            <a:gdLst>
              <a:gd name="connsiteX0" fmla="*/ 5038972 w 5038972"/>
              <a:gd name="connsiteY0" fmla="*/ 9187180 h 9187180"/>
              <a:gd name="connsiteX1" fmla="*/ 5038972 w 5038972"/>
              <a:gd name="connsiteY1" fmla="*/ 5457150 h 9187180"/>
              <a:gd name="connsiteX2" fmla="*/ 5038972 w 5038972"/>
              <a:gd name="connsiteY2" fmla="*/ 2808192 h 9187180"/>
              <a:gd name="connsiteX3" fmla="*/ 5038972 w 5038972"/>
              <a:gd name="connsiteY3" fmla="*/ 2519486 h 9187180"/>
              <a:gd name="connsiteX4" fmla="*/ 2519486 w 5038972"/>
              <a:gd name="connsiteY4" fmla="*/ 0 h 9187180"/>
              <a:gd name="connsiteX5" fmla="*/ 0 w 5038972"/>
              <a:gd name="connsiteY5" fmla="*/ 2519486 h 9187180"/>
              <a:gd name="connsiteX6" fmla="*/ 0 w 5038972"/>
              <a:gd name="connsiteY6" fmla="*/ 2808192 h 9187180"/>
              <a:gd name="connsiteX7" fmla="*/ 0 w 5038972"/>
              <a:gd name="connsiteY7" fmla="*/ 5457150 h 9187180"/>
              <a:gd name="connsiteX8" fmla="*/ 0 w 5038972"/>
              <a:gd name="connsiteY8" fmla="*/ 9187180 h 918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8972" h="9187180">
                <a:moveTo>
                  <a:pt x="5038972" y="9187180"/>
                </a:moveTo>
                <a:lnTo>
                  <a:pt x="5038972" y="5457150"/>
                </a:lnTo>
                <a:lnTo>
                  <a:pt x="5038972" y="2808192"/>
                </a:lnTo>
                <a:lnTo>
                  <a:pt x="5038972" y="2519486"/>
                </a:lnTo>
                <a:cubicBezTo>
                  <a:pt x="5038972" y="1128013"/>
                  <a:pt x="3910959" y="0"/>
                  <a:pt x="2519486" y="0"/>
                </a:cubicBezTo>
                <a:cubicBezTo>
                  <a:pt x="1128013" y="0"/>
                  <a:pt x="0" y="1128013"/>
                  <a:pt x="0" y="2519486"/>
                </a:cubicBezTo>
                <a:lnTo>
                  <a:pt x="0" y="2808192"/>
                </a:lnTo>
                <a:lnTo>
                  <a:pt x="0" y="5457150"/>
                </a:lnTo>
                <a:lnTo>
                  <a:pt x="0" y="91871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Top Corners Rounded 8">
            <a:extLst>
              <a:ext uri="{FF2B5EF4-FFF2-40B4-BE49-F238E27FC236}">
                <a16:creationId xmlns:a16="http://schemas.microsoft.com/office/drawing/2014/main" id="{F24F535F-8891-4641-B1E3-7BA54F16CF4A}"/>
              </a:ext>
            </a:extLst>
          </p:cNvPr>
          <p:cNvSpPr>
            <a:spLocks/>
          </p:cNvSpPr>
          <p:nvPr/>
        </p:nvSpPr>
        <p:spPr>
          <a:xfrm rot="5400000">
            <a:off x="2105201" y="-776232"/>
            <a:ext cx="4858578" cy="9068984"/>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1CFCF5-0E81-40A2-A116-484B09E441A4}"/>
              </a:ext>
            </a:extLst>
          </p:cNvPr>
          <p:cNvSpPr>
            <a:spLocks noGrp="1"/>
          </p:cNvSpPr>
          <p:nvPr>
            <p:ph type="title"/>
          </p:nvPr>
        </p:nvSpPr>
        <p:spPr>
          <a:xfrm>
            <a:off x="550864" y="368828"/>
            <a:ext cx="8281986" cy="537842"/>
          </a:xfrm>
        </p:spPr>
        <p:txBody>
          <a:bodyPr/>
          <a:lstStyle/>
          <a:p>
            <a:r>
              <a:rPr lang="tr-TR" dirty="0"/>
              <a:t>Saygın ve güvenilir</a:t>
            </a:r>
            <a:endParaRPr lang="en-US" dirty="0"/>
          </a:p>
        </p:txBody>
      </p:sp>
      <p:sp>
        <p:nvSpPr>
          <p:cNvPr id="3" name="Slide Number Placeholder 2">
            <a:extLst>
              <a:ext uri="{FF2B5EF4-FFF2-40B4-BE49-F238E27FC236}">
                <a16:creationId xmlns:a16="http://schemas.microsoft.com/office/drawing/2014/main" id="{9A5C5BA6-1DA9-4786-9A53-A23A93A7D934}"/>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76DBEE-108B-C54B-A71F-0F1E32E29253}"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Open Sans Semibold"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a:ln>
                <a:noFill/>
              </a:ln>
              <a:solidFill>
                <a:prstClr val="white"/>
              </a:solidFill>
              <a:effectLst/>
              <a:uLnTx/>
              <a:uFillTx/>
              <a:latin typeface="Calibri" panose="020F0502020204030204"/>
              <a:ea typeface="Open Sans Semibold" charset="0"/>
              <a:cs typeface="Calibri" panose="020F0502020204030204" pitchFamily="34" charset="0"/>
            </a:endParaRPr>
          </a:p>
        </p:txBody>
      </p:sp>
      <p:sp>
        <p:nvSpPr>
          <p:cNvPr id="60" name="TextBox 59">
            <a:extLst>
              <a:ext uri="{FF2B5EF4-FFF2-40B4-BE49-F238E27FC236}">
                <a16:creationId xmlns:a16="http://schemas.microsoft.com/office/drawing/2014/main" id="{D3968803-6BE0-427C-83D5-8C9E463021CF}"/>
              </a:ext>
            </a:extLst>
          </p:cNvPr>
          <p:cNvSpPr txBox="1"/>
          <p:nvPr/>
        </p:nvSpPr>
        <p:spPr>
          <a:xfrm>
            <a:off x="370839" y="1551309"/>
            <a:ext cx="7263527"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Library of Congress</a:t>
            </a:r>
            <a:r>
              <a:rPr kumimoji="0" lang="tr-TR" sz="1600" b="1" i="0" u="none" strike="noStrike" kern="1200" cap="none" spc="0" normalizeH="0" baseline="0" noProof="0" dirty="0">
                <a:ln>
                  <a:noFill/>
                </a:ln>
                <a:solidFill>
                  <a:prstClr val="black"/>
                </a:solidFill>
                <a:effectLst/>
                <a:uLnTx/>
                <a:uFillTx/>
                <a:latin typeface="Calibri" panose="020F0502020204030204"/>
                <a:ea typeface="+mn-ea"/>
                <a:cs typeface="+mn-cs"/>
              </a:rPr>
              <a:t>’in resmi tez deposu</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37BADF9C-39AC-4224-96A2-8FF344D8D7BA}"/>
              </a:ext>
            </a:extLst>
          </p:cNvPr>
          <p:cNvSpPr txBox="1"/>
          <p:nvPr/>
        </p:nvSpPr>
        <p:spPr>
          <a:xfrm>
            <a:off x="370839" y="5630019"/>
            <a:ext cx="6374181"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The Association of Research Libraries</a:t>
            </a:r>
            <a:r>
              <a:rPr kumimoji="0" lang="tr-T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tarafından</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lisansüstü</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çalışmaların</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kayıtlarını</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içeren</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veritabanı</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olarak</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kabul</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edildi</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8130" name="Picture 2" descr="See the source image">
            <a:extLst>
              <a:ext uri="{FF2B5EF4-FFF2-40B4-BE49-F238E27FC236}">
                <a16:creationId xmlns:a16="http://schemas.microsoft.com/office/drawing/2014/main" id="{F52EA210-487F-4D80-9E00-D18EF6DFF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7719" y="1792587"/>
            <a:ext cx="1891974" cy="2063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sign&#10;&#10;Description automatically generated">
            <a:extLst>
              <a:ext uri="{FF2B5EF4-FFF2-40B4-BE49-F238E27FC236}">
                <a16:creationId xmlns:a16="http://schemas.microsoft.com/office/drawing/2014/main" id="{235E0E2F-697C-4A67-940E-67E35A63338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382124" y="4696258"/>
            <a:ext cx="2443163" cy="822827"/>
          </a:xfrm>
          <a:prstGeom prst="rect">
            <a:avLst/>
          </a:prstGeom>
        </p:spPr>
      </p:pic>
      <p:grpSp>
        <p:nvGrpSpPr>
          <p:cNvPr id="39" name="Graphic 2">
            <a:extLst>
              <a:ext uri="{FF2B5EF4-FFF2-40B4-BE49-F238E27FC236}">
                <a16:creationId xmlns:a16="http://schemas.microsoft.com/office/drawing/2014/main" id="{BCE5B8C9-12D4-4E96-8FA8-59C8F9D01A62}"/>
              </a:ext>
            </a:extLst>
          </p:cNvPr>
          <p:cNvGrpSpPr/>
          <p:nvPr/>
        </p:nvGrpSpPr>
        <p:grpSpPr>
          <a:xfrm>
            <a:off x="10760643" y="66469"/>
            <a:ext cx="1055127" cy="840591"/>
            <a:chOff x="3519487" y="520019"/>
            <a:chExt cx="5153025" cy="4105275"/>
          </a:xfrm>
        </p:grpSpPr>
        <p:grpSp>
          <p:nvGrpSpPr>
            <p:cNvPr id="40" name="Graphic 2">
              <a:extLst>
                <a:ext uri="{FF2B5EF4-FFF2-40B4-BE49-F238E27FC236}">
                  <a16:creationId xmlns:a16="http://schemas.microsoft.com/office/drawing/2014/main" id="{2C6D3B5C-0AA9-44C6-A9FB-F0AC04315887}"/>
                </a:ext>
              </a:extLst>
            </p:cNvPr>
            <p:cNvGrpSpPr/>
            <p:nvPr/>
          </p:nvGrpSpPr>
          <p:grpSpPr>
            <a:xfrm>
              <a:off x="3519124" y="520019"/>
              <a:ext cx="5152797" cy="4103369"/>
              <a:chOff x="3519124" y="520019"/>
              <a:chExt cx="5152797" cy="4103369"/>
            </a:xfrm>
          </p:grpSpPr>
          <p:sp>
            <p:nvSpPr>
              <p:cNvPr id="73" name="Freeform: Shape 72">
                <a:extLst>
                  <a:ext uri="{FF2B5EF4-FFF2-40B4-BE49-F238E27FC236}">
                    <a16:creationId xmlns:a16="http://schemas.microsoft.com/office/drawing/2014/main" id="{53206325-2C95-48A5-AC22-E79748CCF524}"/>
                  </a:ext>
                </a:extLst>
              </p:cNvPr>
              <p:cNvSpPr/>
              <p:nvPr/>
            </p:nvSpPr>
            <p:spPr>
              <a:xfrm>
                <a:off x="4544376" y="2515506"/>
                <a:ext cx="1278255" cy="2107882"/>
              </a:xfrm>
              <a:custGeom>
                <a:avLst/>
                <a:gdLst>
                  <a:gd name="connsiteX0" fmla="*/ 0 w 1278255"/>
                  <a:gd name="connsiteY0" fmla="*/ 0 h 2107882"/>
                  <a:gd name="connsiteX1" fmla="*/ 376238 w 1278255"/>
                  <a:gd name="connsiteY1" fmla="*/ 190500 h 2107882"/>
                  <a:gd name="connsiteX2" fmla="*/ 1278255 w 1278255"/>
                  <a:gd name="connsiteY2" fmla="*/ 1801178 h 2107882"/>
                  <a:gd name="connsiteX3" fmla="*/ 1217295 w 1278255"/>
                  <a:gd name="connsiteY3" fmla="*/ 2107883 h 2107882"/>
                </a:gdLst>
                <a:ahLst/>
                <a:cxnLst>
                  <a:cxn ang="0">
                    <a:pos x="connsiteX0" y="connsiteY0"/>
                  </a:cxn>
                  <a:cxn ang="0">
                    <a:pos x="connsiteX1" y="connsiteY1"/>
                  </a:cxn>
                  <a:cxn ang="0">
                    <a:pos x="connsiteX2" y="connsiteY2"/>
                  </a:cxn>
                  <a:cxn ang="0">
                    <a:pos x="connsiteX3" y="connsiteY3"/>
                  </a:cxn>
                </a:cxnLst>
                <a:rect l="l" t="t" r="r" b="b"/>
                <a:pathLst>
                  <a:path w="1278255" h="2107882">
                    <a:moveTo>
                      <a:pt x="0" y="0"/>
                    </a:moveTo>
                    <a:lnTo>
                      <a:pt x="376238" y="190500"/>
                    </a:lnTo>
                    <a:lnTo>
                      <a:pt x="1278255" y="1801178"/>
                    </a:lnTo>
                    <a:lnTo>
                      <a:pt x="1217295" y="2107883"/>
                    </a:lnTo>
                    <a:close/>
                  </a:path>
                </a:pathLst>
              </a:custGeom>
              <a:solidFill>
                <a:srgbClr val="41404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2A538258-2545-4FED-A67D-51A25A47F2C1}"/>
                  </a:ext>
                </a:extLst>
              </p:cNvPr>
              <p:cNvSpPr/>
              <p:nvPr/>
            </p:nvSpPr>
            <p:spPr>
              <a:xfrm>
                <a:off x="6370319" y="2515506"/>
                <a:ext cx="1277302" cy="2107882"/>
              </a:xfrm>
              <a:custGeom>
                <a:avLst/>
                <a:gdLst>
                  <a:gd name="connsiteX0" fmla="*/ 1277303 w 1277302"/>
                  <a:gd name="connsiteY0" fmla="*/ 0 h 2107882"/>
                  <a:gd name="connsiteX1" fmla="*/ 901065 w 1277302"/>
                  <a:gd name="connsiteY1" fmla="*/ 190500 h 2107882"/>
                  <a:gd name="connsiteX2" fmla="*/ 0 w 1277302"/>
                  <a:gd name="connsiteY2" fmla="*/ 1801178 h 2107882"/>
                  <a:gd name="connsiteX3" fmla="*/ 60008 w 1277302"/>
                  <a:gd name="connsiteY3" fmla="*/ 2107883 h 2107882"/>
                </a:gdLst>
                <a:ahLst/>
                <a:cxnLst>
                  <a:cxn ang="0">
                    <a:pos x="connsiteX0" y="connsiteY0"/>
                  </a:cxn>
                  <a:cxn ang="0">
                    <a:pos x="connsiteX1" y="connsiteY1"/>
                  </a:cxn>
                  <a:cxn ang="0">
                    <a:pos x="connsiteX2" y="connsiteY2"/>
                  </a:cxn>
                  <a:cxn ang="0">
                    <a:pos x="connsiteX3" y="connsiteY3"/>
                  </a:cxn>
                </a:cxnLst>
                <a:rect l="l" t="t" r="r" b="b"/>
                <a:pathLst>
                  <a:path w="1277302" h="2107882">
                    <a:moveTo>
                      <a:pt x="1277303" y="0"/>
                    </a:moveTo>
                    <a:lnTo>
                      <a:pt x="901065" y="190500"/>
                    </a:lnTo>
                    <a:lnTo>
                      <a:pt x="0" y="1801178"/>
                    </a:lnTo>
                    <a:lnTo>
                      <a:pt x="60008" y="2107883"/>
                    </a:lnTo>
                    <a:close/>
                  </a:path>
                </a:pathLst>
              </a:custGeom>
              <a:solidFill>
                <a:srgbClr val="41404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CF69AA68-75BD-4500-8F28-28913FC01BC6}"/>
                  </a:ext>
                </a:extLst>
              </p:cNvPr>
              <p:cNvSpPr/>
              <p:nvPr/>
            </p:nvSpPr>
            <p:spPr>
              <a:xfrm>
                <a:off x="3665219" y="520019"/>
                <a:ext cx="4862512" cy="3949065"/>
              </a:xfrm>
              <a:custGeom>
                <a:avLst/>
                <a:gdLst>
                  <a:gd name="connsiteX0" fmla="*/ 2204085 w 4862512"/>
                  <a:gd name="connsiteY0" fmla="*/ 131445 h 3949065"/>
                  <a:gd name="connsiteX1" fmla="*/ 0 w 4862512"/>
                  <a:gd name="connsiteY1" fmla="*/ 3949065 h 3949065"/>
                  <a:gd name="connsiteX2" fmla="*/ 4862513 w 4862512"/>
                  <a:gd name="connsiteY2" fmla="*/ 3949065 h 3949065"/>
                  <a:gd name="connsiteX3" fmla="*/ 2658428 w 4862512"/>
                  <a:gd name="connsiteY3" fmla="*/ 131445 h 3949065"/>
                  <a:gd name="connsiteX4" fmla="*/ 2204085 w 4862512"/>
                  <a:gd name="connsiteY4" fmla="*/ 131445 h 394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2512" h="3949065">
                    <a:moveTo>
                      <a:pt x="2204085" y="131445"/>
                    </a:moveTo>
                    <a:lnTo>
                      <a:pt x="0" y="3949065"/>
                    </a:lnTo>
                    <a:lnTo>
                      <a:pt x="4862513" y="3949065"/>
                    </a:lnTo>
                    <a:lnTo>
                      <a:pt x="2658428" y="131445"/>
                    </a:lnTo>
                    <a:cubicBezTo>
                      <a:pt x="2557463" y="-43815"/>
                      <a:pt x="2305050" y="-43815"/>
                      <a:pt x="2204085" y="131445"/>
                    </a:cubicBez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Shape 75">
                <a:extLst>
                  <a:ext uri="{FF2B5EF4-FFF2-40B4-BE49-F238E27FC236}">
                    <a16:creationId xmlns:a16="http://schemas.microsoft.com/office/drawing/2014/main" id="{12EC96C2-4EC3-4767-8920-B821B35E3524}"/>
                  </a:ext>
                </a:extLst>
              </p:cNvPr>
              <p:cNvSpPr/>
              <p:nvPr/>
            </p:nvSpPr>
            <p:spPr>
              <a:xfrm>
                <a:off x="3519124" y="2515506"/>
                <a:ext cx="2241595" cy="2107882"/>
              </a:xfrm>
              <a:custGeom>
                <a:avLst/>
                <a:gdLst>
                  <a:gd name="connsiteX0" fmla="*/ 1025253 w 2241595"/>
                  <a:gd name="connsiteY0" fmla="*/ 0 h 2107882"/>
                  <a:gd name="connsiteX1" fmla="*/ 35605 w 2241595"/>
                  <a:gd name="connsiteY1" fmla="*/ 1714500 h 2107882"/>
                  <a:gd name="connsiteX2" fmla="*/ 262300 w 2241595"/>
                  <a:gd name="connsiteY2" fmla="*/ 2107883 h 2107882"/>
                  <a:gd name="connsiteX3" fmla="*/ 2241595 w 2241595"/>
                  <a:gd name="connsiteY3" fmla="*/ 2107883 h 2107882"/>
                  <a:gd name="connsiteX4" fmla="*/ 1025253 w 2241595"/>
                  <a:gd name="connsiteY4" fmla="*/ 0 h 2107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595" h="2107882">
                    <a:moveTo>
                      <a:pt x="1025253" y="0"/>
                    </a:moveTo>
                    <a:lnTo>
                      <a:pt x="35605" y="1714500"/>
                    </a:lnTo>
                    <a:cubicBezTo>
                      <a:pt x="-65360" y="1889760"/>
                      <a:pt x="60370" y="2107883"/>
                      <a:pt x="262300" y="2107883"/>
                    </a:cubicBezTo>
                    <a:lnTo>
                      <a:pt x="2241595" y="2107883"/>
                    </a:lnTo>
                    <a:lnTo>
                      <a:pt x="1025253"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2C2AD4B5-9AA1-4439-BDE5-51567F0A340A}"/>
                  </a:ext>
                </a:extLst>
              </p:cNvPr>
              <p:cNvSpPr/>
              <p:nvPr/>
            </p:nvSpPr>
            <p:spPr>
              <a:xfrm>
                <a:off x="6430327" y="2515506"/>
                <a:ext cx="2241594" cy="2107882"/>
              </a:xfrm>
              <a:custGeom>
                <a:avLst/>
                <a:gdLst>
                  <a:gd name="connsiteX0" fmla="*/ 1217295 w 2241594"/>
                  <a:gd name="connsiteY0" fmla="*/ 0 h 2107882"/>
                  <a:gd name="connsiteX1" fmla="*/ 0 w 2241594"/>
                  <a:gd name="connsiteY1" fmla="*/ 2107883 h 2107882"/>
                  <a:gd name="connsiteX2" fmla="*/ 1979295 w 2241594"/>
                  <a:gd name="connsiteY2" fmla="*/ 2107883 h 2107882"/>
                  <a:gd name="connsiteX3" fmla="*/ 2205990 w 2241594"/>
                  <a:gd name="connsiteY3" fmla="*/ 1714500 h 2107882"/>
                  <a:gd name="connsiteX4" fmla="*/ 1217295 w 2241594"/>
                  <a:gd name="connsiteY4" fmla="*/ 0 h 2107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594" h="2107882">
                    <a:moveTo>
                      <a:pt x="1217295" y="0"/>
                    </a:moveTo>
                    <a:lnTo>
                      <a:pt x="0" y="2107883"/>
                    </a:lnTo>
                    <a:lnTo>
                      <a:pt x="1979295" y="2107883"/>
                    </a:lnTo>
                    <a:cubicBezTo>
                      <a:pt x="2181225" y="2107883"/>
                      <a:pt x="2306955" y="1889760"/>
                      <a:pt x="2205990" y="1714500"/>
                    </a:cubicBezTo>
                    <a:lnTo>
                      <a:pt x="1217295" y="0"/>
                    </a:lnTo>
                    <a:close/>
                  </a:path>
                </a:pathLst>
              </a:custGeom>
              <a:solidFill>
                <a:srgbClr val="8118B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E75AF2DF-A7BC-4405-BABF-CCC860599D95}"/>
                  </a:ext>
                </a:extLst>
              </p:cNvPr>
              <p:cNvSpPr/>
              <p:nvPr/>
            </p:nvSpPr>
            <p:spPr>
              <a:xfrm>
                <a:off x="4669154" y="2612661"/>
                <a:ext cx="1122997" cy="1856422"/>
              </a:xfrm>
              <a:custGeom>
                <a:avLst/>
                <a:gdLst>
                  <a:gd name="connsiteX0" fmla="*/ 1122998 w 1122997"/>
                  <a:gd name="connsiteY0" fmla="*/ 1856423 h 1856422"/>
                  <a:gd name="connsiteX1" fmla="*/ 67628 w 1122997"/>
                  <a:gd name="connsiteY1" fmla="*/ 0 h 1856422"/>
                  <a:gd name="connsiteX2" fmla="*/ 0 w 1122997"/>
                  <a:gd name="connsiteY2" fmla="*/ 117158 h 1856422"/>
                  <a:gd name="connsiteX3" fmla="*/ 1003935 w 1122997"/>
                  <a:gd name="connsiteY3" fmla="*/ 1856423 h 1856422"/>
                </a:gdLst>
                <a:ahLst/>
                <a:cxnLst>
                  <a:cxn ang="0">
                    <a:pos x="connsiteX0" y="connsiteY0"/>
                  </a:cxn>
                  <a:cxn ang="0">
                    <a:pos x="connsiteX1" y="connsiteY1"/>
                  </a:cxn>
                  <a:cxn ang="0">
                    <a:pos x="connsiteX2" y="connsiteY2"/>
                  </a:cxn>
                  <a:cxn ang="0">
                    <a:pos x="connsiteX3" y="connsiteY3"/>
                  </a:cxn>
                </a:cxnLst>
                <a:rect l="l" t="t" r="r" b="b"/>
                <a:pathLst>
                  <a:path w="1122997" h="1856422">
                    <a:moveTo>
                      <a:pt x="1122998" y="1856423"/>
                    </a:moveTo>
                    <a:lnTo>
                      <a:pt x="67628" y="0"/>
                    </a:lnTo>
                    <a:lnTo>
                      <a:pt x="0" y="117158"/>
                    </a:lnTo>
                    <a:lnTo>
                      <a:pt x="1003935" y="1856423"/>
                    </a:lnTo>
                    <a:close/>
                  </a:path>
                </a:pathLst>
              </a:custGeom>
              <a:solidFill>
                <a:srgbClr val="231F20">
                  <a:alpha val="2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60E34AFE-9665-4EDC-88A7-D182545F5BA3}"/>
                  </a:ext>
                </a:extLst>
              </p:cNvPr>
              <p:cNvSpPr/>
              <p:nvPr/>
            </p:nvSpPr>
            <p:spPr>
              <a:xfrm>
                <a:off x="6399846" y="2515506"/>
                <a:ext cx="1247775" cy="2107882"/>
              </a:xfrm>
              <a:custGeom>
                <a:avLst/>
                <a:gdLst>
                  <a:gd name="connsiteX0" fmla="*/ 1056323 w 1247775"/>
                  <a:gd name="connsiteY0" fmla="*/ 97155 h 2107882"/>
                  <a:gd name="connsiteX1" fmla="*/ 0 w 1247775"/>
                  <a:gd name="connsiteY1" fmla="*/ 1953578 h 2107882"/>
                  <a:gd name="connsiteX2" fmla="*/ 30480 w 1247775"/>
                  <a:gd name="connsiteY2" fmla="*/ 2107883 h 2107882"/>
                  <a:gd name="connsiteX3" fmla="*/ 1247775 w 1247775"/>
                  <a:gd name="connsiteY3" fmla="*/ 0 h 2107882"/>
                </a:gdLst>
                <a:ahLst/>
                <a:cxnLst>
                  <a:cxn ang="0">
                    <a:pos x="connsiteX0" y="connsiteY0"/>
                  </a:cxn>
                  <a:cxn ang="0">
                    <a:pos x="connsiteX1" y="connsiteY1"/>
                  </a:cxn>
                  <a:cxn ang="0">
                    <a:pos x="connsiteX2" y="connsiteY2"/>
                  </a:cxn>
                  <a:cxn ang="0">
                    <a:pos x="connsiteX3" y="connsiteY3"/>
                  </a:cxn>
                </a:cxnLst>
                <a:rect l="l" t="t" r="r" b="b"/>
                <a:pathLst>
                  <a:path w="1247775" h="2107882">
                    <a:moveTo>
                      <a:pt x="1056323" y="97155"/>
                    </a:moveTo>
                    <a:lnTo>
                      <a:pt x="0" y="1953578"/>
                    </a:lnTo>
                    <a:lnTo>
                      <a:pt x="30480" y="2107883"/>
                    </a:lnTo>
                    <a:lnTo>
                      <a:pt x="1247775" y="0"/>
                    </a:lnTo>
                    <a:close/>
                  </a:path>
                </a:pathLst>
              </a:custGeom>
              <a:solidFill>
                <a:srgbClr val="231F20">
                  <a:alpha val="2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1" name="Freeform: Shape 40">
              <a:extLst>
                <a:ext uri="{FF2B5EF4-FFF2-40B4-BE49-F238E27FC236}">
                  <a16:creationId xmlns:a16="http://schemas.microsoft.com/office/drawing/2014/main" id="{3510C5FD-85E1-42B8-A562-F9BF5E347AF6}"/>
                </a:ext>
              </a:extLst>
            </p:cNvPr>
            <p:cNvSpPr/>
            <p:nvPr/>
          </p:nvSpPr>
          <p:spPr>
            <a:xfrm>
              <a:off x="5183504" y="2144984"/>
              <a:ext cx="1824990" cy="1824990"/>
            </a:xfrm>
            <a:custGeom>
              <a:avLst/>
              <a:gdLst>
                <a:gd name="connsiteX0" fmla="*/ 1824990 w 1824990"/>
                <a:gd name="connsiteY0" fmla="*/ 912495 h 1824990"/>
                <a:gd name="connsiteX1" fmla="*/ 912495 w 1824990"/>
                <a:gd name="connsiteY1" fmla="*/ 1824990 h 1824990"/>
                <a:gd name="connsiteX2" fmla="*/ 0 w 1824990"/>
                <a:gd name="connsiteY2" fmla="*/ 912495 h 1824990"/>
                <a:gd name="connsiteX3" fmla="*/ 912495 w 1824990"/>
                <a:gd name="connsiteY3" fmla="*/ 0 h 1824990"/>
                <a:gd name="connsiteX4" fmla="*/ 1824990 w 1824990"/>
                <a:gd name="connsiteY4" fmla="*/ 912495 h 182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4990" h="1824990">
                  <a:moveTo>
                    <a:pt x="1824990" y="912495"/>
                  </a:moveTo>
                  <a:cubicBezTo>
                    <a:pt x="1824990" y="1416452"/>
                    <a:pt x="1416452" y="1824990"/>
                    <a:pt x="912495" y="1824990"/>
                  </a:cubicBezTo>
                  <a:cubicBezTo>
                    <a:pt x="408538" y="1824990"/>
                    <a:pt x="0" y="1416452"/>
                    <a:pt x="0" y="912495"/>
                  </a:cubicBezTo>
                  <a:cubicBezTo>
                    <a:pt x="0" y="408538"/>
                    <a:pt x="408538" y="0"/>
                    <a:pt x="912495" y="0"/>
                  </a:cubicBezTo>
                  <a:cubicBezTo>
                    <a:pt x="1416452" y="0"/>
                    <a:pt x="1824990" y="408538"/>
                    <a:pt x="1824990" y="912495"/>
                  </a:cubicBezTo>
                  <a:close/>
                </a:path>
              </a:pathLst>
            </a:custGeom>
            <a:gradFill>
              <a:gsLst>
                <a:gs pos="0">
                  <a:schemeClr val="accent5">
                    <a:lumMod val="50000"/>
                  </a:schemeClr>
                </a:gs>
                <a:gs pos="100000">
                  <a:schemeClr val="accent5"/>
                </a:gs>
              </a:gsLst>
              <a:lin ang="540000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E742F4F4-8A7F-4ED9-B1A0-0DB25D0B9F59}"/>
                </a:ext>
              </a:extLst>
            </p:cNvPr>
            <p:cNvSpPr/>
            <p:nvPr/>
          </p:nvSpPr>
          <p:spPr>
            <a:xfrm>
              <a:off x="5438774" y="2400254"/>
              <a:ext cx="1314450" cy="1314450"/>
            </a:xfrm>
            <a:custGeom>
              <a:avLst/>
              <a:gdLst>
                <a:gd name="connsiteX0" fmla="*/ 1314450 w 1314450"/>
                <a:gd name="connsiteY0" fmla="*/ 657225 h 1314450"/>
                <a:gd name="connsiteX1" fmla="*/ 657225 w 1314450"/>
                <a:gd name="connsiteY1" fmla="*/ 1314450 h 1314450"/>
                <a:gd name="connsiteX2" fmla="*/ 0 w 1314450"/>
                <a:gd name="connsiteY2" fmla="*/ 657225 h 1314450"/>
                <a:gd name="connsiteX3" fmla="*/ 657225 w 1314450"/>
                <a:gd name="connsiteY3" fmla="*/ 0 h 1314450"/>
                <a:gd name="connsiteX4" fmla="*/ 1314450 w 1314450"/>
                <a:gd name="connsiteY4" fmla="*/ 657225 h 131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450" h="1314450">
                  <a:moveTo>
                    <a:pt x="1314450" y="657225"/>
                  </a:moveTo>
                  <a:cubicBezTo>
                    <a:pt x="1314450" y="1020200"/>
                    <a:pt x="1020200" y="1314450"/>
                    <a:pt x="657225" y="1314450"/>
                  </a:cubicBezTo>
                  <a:cubicBezTo>
                    <a:pt x="294250" y="1314450"/>
                    <a:pt x="0" y="1020200"/>
                    <a:pt x="0" y="657225"/>
                  </a:cubicBezTo>
                  <a:cubicBezTo>
                    <a:pt x="0" y="294250"/>
                    <a:pt x="294250" y="0"/>
                    <a:pt x="657225" y="0"/>
                  </a:cubicBezTo>
                  <a:cubicBezTo>
                    <a:pt x="1020200" y="0"/>
                    <a:pt x="1314450" y="294250"/>
                    <a:pt x="1314450" y="657225"/>
                  </a:cubicBezTo>
                  <a:close/>
                </a:path>
              </a:pathLst>
            </a:custGeom>
            <a:solidFill>
              <a:srgbClr val="231F2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04F4C52B-A745-46D3-B8C6-B034BD925103}"/>
                </a:ext>
              </a:extLst>
            </p:cNvPr>
            <p:cNvSpPr/>
            <p:nvPr/>
          </p:nvSpPr>
          <p:spPr>
            <a:xfrm>
              <a:off x="5588316" y="2547891"/>
              <a:ext cx="1017270" cy="1017270"/>
            </a:xfrm>
            <a:custGeom>
              <a:avLst/>
              <a:gdLst>
                <a:gd name="connsiteX0" fmla="*/ 959168 w 1017270"/>
                <a:gd name="connsiteY0" fmla="*/ 394335 h 1017270"/>
                <a:gd name="connsiteX1" fmla="*/ 957263 w 1017270"/>
                <a:gd name="connsiteY1" fmla="*/ 394335 h 1017270"/>
                <a:gd name="connsiteX2" fmla="*/ 902970 w 1017270"/>
                <a:gd name="connsiteY2" fmla="*/ 356235 h 1017270"/>
                <a:gd name="connsiteX3" fmla="*/ 895350 w 1017270"/>
                <a:gd name="connsiteY3" fmla="*/ 338138 h 1017270"/>
                <a:gd name="connsiteX4" fmla="*/ 906780 w 1017270"/>
                <a:gd name="connsiteY4" fmla="*/ 274320 h 1017270"/>
                <a:gd name="connsiteX5" fmla="*/ 908685 w 1017270"/>
                <a:gd name="connsiteY5" fmla="*/ 272415 h 1017270"/>
                <a:gd name="connsiteX6" fmla="*/ 908685 w 1017270"/>
                <a:gd name="connsiteY6" fmla="*/ 190500 h 1017270"/>
                <a:gd name="connsiteX7" fmla="*/ 827723 w 1017270"/>
                <a:gd name="connsiteY7" fmla="*/ 109538 h 1017270"/>
                <a:gd name="connsiteX8" fmla="*/ 745808 w 1017270"/>
                <a:gd name="connsiteY8" fmla="*/ 109538 h 1017270"/>
                <a:gd name="connsiteX9" fmla="*/ 743902 w 1017270"/>
                <a:gd name="connsiteY9" fmla="*/ 111443 h 1017270"/>
                <a:gd name="connsiteX10" fmla="*/ 680085 w 1017270"/>
                <a:gd name="connsiteY10" fmla="*/ 122873 h 1017270"/>
                <a:gd name="connsiteX11" fmla="*/ 661988 w 1017270"/>
                <a:gd name="connsiteY11" fmla="*/ 115253 h 1017270"/>
                <a:gd name="connsiteX12" fmla="*/ 623888 w 1017270"/>
                <a:gd name="connsiteY12" fmla="*/ 60960 h 1017270"/>
                <a:gd name="connsiteX13" fmla="*/ 623888 w 1017270"/>
                <a:gd name="connsiteY13" fmla="*/ 58103 h 1017270"/>
                <a:gd name="connsiteX14" fmla="*/ 565785 w 1017270"/>
                <a:gd name="connsiteY14" fmla="*/ 0 h 1017270"/>
                <a:gd name="connsiteX15" fmla="*/ 451485 w 1017270"/>
                <a:gd name="connsiteY15" fmla="*/ 0 h 1017270"/>
                <a:gd name="connsiteX16" fmla="*/ 393383 w 1017270"/>
                <a:gd name="connsiteY16" fmla="*/ 58103 h 1017270"/>
                <a:gd name="connsiteX17" fmla="*/ 393383 w 1017270"/>
                <a:gd name="connsiteY17" fmla="*/ 60008 h 1017270"/>
                <a:gd name="connsiteX18" fmla="*/ 355283 w 1017270"/>
                <a:gd name="connsiteY18" fmla="*/ 114300 h 1017270"/>
                <a:gd name="connsiteX19" fmla="*/ 337185 w 1017270"/>
                <a:gd name="connsiteY19" fmla="*/ 121920 h 1017270"/>
                <a:gd name="connsiteX20" fmla="*/ 273367 w 1017270"/>
                <a:gd name="connsiteY20" fmla="*/ 110490 h 1017270"/>
                <a:gd name="connsiteX21" fmla="*/ 271463 w 1017270"/>
                <a:gd name="connsiteY21" fmla="*/ 108585 h 1017270"/>
                <a:gd name="connsiteX22" fmla="*/ 189548 w 1017270"/>
                <a:gd name="connsiteY22" fmla="*/ 108585 h 1017270"/>
                <a:gd name="connsiteX23" fmla="*/ 108585 w 1017270"/>
                <a:gd name="connsiteY23" fmla="*/ 189548 h 1017270"/>
                <a:gd name="connsiteX24" fmla="*/ 108585 w 1017270"/>
                <a:gd name="connsiteY24" fmla="*/ 271463 h 1017270"/>
                <a:gd name="connsiteX25" fmla="*/ 110490 w 1017270"/>
                <a:gd name="connsiteY25" fmla="*/ 273368 h 1017270"/>
                <a:gd name="connsiteX26" fmla="*/ 121920 w 1017270"/>
                <a:gd name="connsiteY26" fmla="*/ 337185 h 1017270"/>
                <a:gd name="connsiteX27" fmla="*/ 114300 w 1017270"/>
                <a:gd name="connsiteY27" fmla="*/ 355283 h 1017270"/>
                <a:gd name="connsiteX28" fmla="*/ 60008 w 1017270"/>
                <a:gd name="connsiteY28" fmla="*/ 393383 h 1017270"/>
                <a:gd name="connsiteX29" fmla="*/ 58103 w 1017270"/>
                <a:gd name="connsiteY29" fmla="*/ 393383 h 1017270"/>
                <a:gd name="connsiteX30" fmla="*/ 0 w 1017270"/>
                <a:gd name="connsiteY30" fmla="*/ 451485 h 1017270"/>
                <a:gd name="connsiteX31" fmla="*/ 0 w 1017270"/>
                <a:gd name="connsiteY31" fmla="*/ 565785 h 1017270"/>
                <a:gd name="connsiteX32" fmla="*/ 58103 w 1017270"/>
                <a:gd name="connsiteY32" fmla="*/ 623888 h 1017270"/>
                <a:gd name="connsiteX33" fmla="*/ 60008 w 1017270"/>
                <a:gd name="connsiteY33" fmla="*/ 623888 h 1017270"/>
                <a:gd name="connsiteX34" fmla="*/ 114300 w 1017270"/>
                <a:gd name="connsiteY34" fmla="*/ 661988 h 1017270"/>
                <a:gd name="connsiteX35" fmla="*/ 121920 w 1017270"/>
                <a:gd name="connsiteY35" fmla="*/ 680085 h 1017270"/>
                <a:gd name="connsiteX36" fmla="*/ 110490 w 1017270"/>
                <a:gd name="connsiteY36" fmla="*/ 743903 h 1017270"/>
                <a:gd name="connsiteX37" fmla="*/ 108585 w 1017270"/>
                <a:gd name="connsiteY37" fmla="*/ 745808 h 1017270"/>
                <a:gd name="connsiteX38" fmla="*/ 108585 w 1017270"/>
                <a:gd name="connsiteY38" fmla="*/ 827722 h 1017270"/>
                <a:gd name="connsiteX39" fmla="*/ 189548 w 1017270"/>
                <a:gd name="connsiteY39" fmla="*/ 908685 h 1017270"/>
                <a:gd name="connsiteX40" fmla="*/ 271463 w 1017270"/>
                <a:gd name="connsiteY40" fmla="*/ 908685 h 1017270"/>
                <a:gd name="connsiteX41" fmla="*/ 273367 w 1017270"/>
                <a:gd name="connsiteY41" fmla="*/ 906780 h 1017270"/>
                <a:gd name="connsiteX42" fmla="*/ 337185 w 1017270"/>
                <a:gd name="connsiteY42" fmla="*/ 895350 h 1017270"/>
                <a:gd name="connsiteX43" fmla="*/ 355283 w 1017270"/>
                <a:gd name="connsiteY43" fmla="*/ 902970 h 1017270"/>
                <a:gd name="connsiteX44" fmla="*/ 393383 w 1017270"/>
                <a:gd name="connsiteY44" fmla="*/ 957263 h 1017270"/>
                <a:gd name="connsiteX45" fmla="*/ 393383 w 1017270"/>
                <a:gd name="connsiteY45" fmla="*/ 959168 h 1017270"/>
                <a:gd name="connsiteX46" fmla="*/ 451485 w 1017270"/>
                <a:gd name="connsiteY46" fmla="*/ 1017270 h 1017270"/>
                <a:gd name="connsiteX47" fmla="*/ 565785 w 1017270"/>
                <a:gd name="connsiteY47" fmla="*/ 1017270 h 1017270"/>
                <a:gd name="connsiteX48" fmla="*/ 623888 w 1017270"/>
                <a:gd name="connsiteY48" fmla="*/ 959168 h 1017270"/>
                <a:gd name="connsiteX49" fmla="*/ 623888 w 1017270"/>
                <a:gd name="connsiteY49" fmla="*/ 957263 h 1017270"/>
                <a:gd name="connsiteX50" fmla="*/ 661988 w 1017270"/>
                <a:gd name="connsiteY50" fmla="*/ 902970 h 1017270"/>
                <a:gd name="connsiteX51" fmla="*/ 680085 w 1017270"/>
                <a:gd name="connsiteY51" fmla="*/ 895350 h 1017270"/>
                <a:gd name="connsiteX52" fmla="*/ 743902 w 1017270"/>
                <a:gd name="connsiteY52" fmla="*/ 906780 h 1017270"/>
                <a:gd name="connsiteX53" fmla="*/ 745808 w 1017270"/>
                <a:gd name="connsiteY53" fmla="*/ 908685 h 1017270"/>
                <a:gd name="connsiteX54" fmla="*/ 827723 w 1017270"/>
                <a:gd name="connsiteY54" fmla="*/ 908685 h 1017270"/>
                <a:gd name="connsiteX55" fmla="*/ 908685 w 1017270"/>
                <a:gd name="connsiteY55" fmla="*/ 827722 h 1017270"/>
                <a:gd name="connsiteX56" fmla="*/ 908685 w 1017270"/>
                <a:gd name="connsiteY56" fmla="*/ 745808 h 1017270"/>
                <a:gd name="connsiteX57" fmla="*/ 906780 w 1017270"/>
                <a:gd name="connsiteY57" fmla="*/ 743903 h 1017270"/>
                <a:gd name="connsiteX58" fmla="*/ 895350 w 1017270"/>
                <a:gd name="connsiteY58" fmla="*/ 680085 h 1017270"/>
                <a:gd name="connsiteX59" fmla="*/ 902970 w 1017270"/>
                <a:gd name="connsiteY59" fmla="*/ 661988 h 1017270"/>
                <a:gd name="connsiteX60" fmla="*/ 957263 w 1017270"/>
                <a:gd name="connsiteY60" fmla="*/ 623888 h 1017270"/>
                <a:gd name="connsiteX61" fmla="*/ 959168 w 1017270"/>
                <a:gd name="connsiteY61" fmla="*/ 623888 h 1017270"/>
                <a:gd name="connsiteX62" fmla="*/ 1017270 w 1017270"/>
                <a:gd name="connsiteY62" fmla="*/ 565785 h 1017270"/>
                <a:gd name="connsiteX63" fmla="*/ 1017270 w 1017270"/>
                <a:gd name="connsiteY63" fmla="*/ 451485 h 1017270"/>
                <a:gd name="connsiteX64" fmla="*/ 959168 w 1017270"/>
                <a:gd name="connsiteY64" fmla="*/ 394335 h 1017270"/>
                <a:gd name="connsiteX65" fmla="*/ 507683 w 1017270"/>
                <a:gd name="connsiteY65" fmla="*/ 750570 h 1017270"/>
                <a:gd name="connsiteX66" fmla="*/ 266700 w 1017270"/>
                <a:gd name="connsiteY66" fmla="*/ 509588 h 1017270"/>
                <a:gd name="connsiteX67" fmla="*/ 507683 w 1017270"/>
                <a:gd name="connsiteY67" fmla="*/ 268605 h 1017270"/>
                <a:gd name="connsiteX68" fmla="*/ 748665 w 1017270"/>
                <a:gd name="connsiteY68" fmla="*/ 509588 h 1017270"/>
                <a:gd name="connsiteX69" fmla="*/ 507683 w 1017270"/>
                <a:gd name="connsiteY69" fmla="*/ 750570 h 101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17270" h="1017270">
                  <a:moveTo>
                    <a:pt x="959168" y="394335"/>
                  </a:moveTo>
                  <a:lnTo>
                    <a:pt x="957263" y="394335"/>
                  </a:lnTo>
                  <a:cubicBezTo>
                    <a:pt x="933450" y="394335"/>
                    <a:pt x="911543" y="379095"/>
                    <a:pt x="902970" y="356235"/>
                  </a:cubicBezTo>
                  <a:cubicBezTo>
                    <a:pt x="900113" y="350520"/>
                    <a:pt x="898208" y="343853"/>
                    <a:pt x="895350" y="338138"/>
                  </a:cubicBezTo>
                  <a:cubicBezTo>
                    <a:pt x="885825" y="316230"/>
                    <a:pt x="889635" y="290513"/>
                    <a:pt x="906780" y="274320"/>
                  </a:cubicBezTo>
                  <a:lnTo>
                    <a:pt x="908685" y="272415"/>
                  </a:lnTo>
                  <a:cubicBezTo>
                    <a:pt x="931545" y="249555"/>
                    <a:pt x="931545" y="213360"/>
                    <a:pt x="908685" y="190500"/>
                  </a:cubicBezTo>
                  <a:lnTo>
                    <a:pt x="827723" y="109538"/>
                  </a:lnTo>
                  <a:cubicBezTo>
                    <a:pt x="804863" y="86678"/>
                    <a:pt x="768668" y="86678"/>
                    <a:pt x="745808" y="109538"/>
                  </a:cubicBezTo>
                  <a:lnTo>
                    <a:pt x="743902" y="111443"/>
                  </a:lnTo>
                  <a:cubicBezTo>
                    <a:pt x="726758" y="128588"/>
                    <a:pt x="701040" y="132398"/>
                    <a:pt x="680085" y="122873"/>
                  </a:cubicBezTo>
                  <a:cubicBezTo>
                    <a:pt x="674370" y="120015"/>
                    <a:pt x="667702" y="118110"/>
                    <a:pt x="661988" y="115253"/>
                  </a:cubicBezTo>
                  <a:cubicBezTo>
                    <a:pt x="639127" y="106680"/>
                    <a:pt x="623888" y="84773"/>
                    <a:pt x="623888" y="60960"/>
                  </a:cubicBezTo>
                  <a:lnTo>
                    <a:pt x="623888" y="58103"/>
                  </a:lnTo>
                  <a:cubicBezTo>
                    <a:pt x="623888" y="25718"/>
                    <a:pt x="598170" y="0"/>
                    <a:pt x="565785" y="0"/>
                  </a:cubicBezTo>
                  <a:lnTo>
                    <a:pt x="451485" y="0"/>
                  </a:lnTo>
                  <a:cubicBezTo>
                    <a:pt x="419100" y="0"/>
                    <a:pt x="393383" y="25718"/>
                    <a:pt x="393383" y="58103"/>
                  </a:cubicBezTo>
                  <a:lnTo>
                    <a:pt x="393383" y="60008"/>
                  </a:lnTo>
                  <a:cubicBezTo>
                    <a:pt x="393383" y="83820"/>
                    <a:pt x="378142" y="105728"/>
                    <a:pt x="355283" y="114300"/>
                  </a:cubicBezTo>
                  <a:cubicBezTo>
                    <a:pt x="349567" y="117158"/>
                    <a:pt x="342900" y="119063"/>
                    <a:pt x="337185" y="121920"/>
                  </a:cubicBezTo>
                  <a:cubicBezTo>
                    <a:pt x="315278" y="131445"/>
                    <a:pt x="289560" y="127635"/>
                    <a:pt x="273367" y="110490"/>
                  </a:cubicBezTo>
                  <a:lnTo>
                    <a:pt x="271463" y="108585"/>
                  </a:lnTo>
                  <a:cubicBezTo>
                    <a:pt x="248603" y="85725"/>
                    <a:pt x="212408" y="85725"/>
                    <a:pt x="189548" y="108585"/>
                  </a:cubicBezTo>
                  <a:lnTo>
                    <a:pt x="108585" y="189548"/>
                  </a:lnTo>
                  <a:cubicBezTo>
                    <a:pt x="85725" y="212408"/>
                    <a:pt x="85725" y="248603"/>
                    <a:pt x="108585" y="271463"/>
                  </a:cubicBezTo>
                  <a:lnTo>
                    <a:pt x="110490" y="273368"/>
                  </a:lnTo>
                  <a:cubicBezTo>
                    <a:pt x="127635" y="290513"/>
                    <a:pt x="131445" y="316230"/>
                    <a:pt x="121920" y="337185"/>
                  </a:cubicBezTo>
                  <a:cubicBezTo>
                    <a:pt x="119063" y="342900"/>
                    <a:pt x="117158" y="349568"/>
                    <a:pt x="114300" y="355283"/>
                  </a:cubicBezTo>
                  <a:cubicBezTo>
                    <a:pt x="105728" y="378143"/>
                    <a:pt x="83820" y="393383"/>
                    <a:pt x="60008" y="393383"/>
                  </a:cubicBezTo>
                  <a:lnTo>
                    <a:pt x="58103" y="393383"/>
                  </a:lnTo>
                  <a:cubicBezTo>
                    <a:pt x="25717" y="393383"/>
                    <a:pt x="0" y="419100"/>
                    <a:pt x="0" y="451485"/>
                  </a:cubicBezTo>
                  <a:lnTo>
                    <a:pt x="0" y="565785"/>
                  </a:lnTo>
                  <a:cubicBezTo>
                    <a:pt x="0" y="598170"/>
                    <a:pt x="25717" y="623888"/>
                    <a:pt x="58103" y="623888"/>
                  </a:cubicBezTo>
                  <a:lnTo>
                    <a:pt x="60008" y="623888"/>
                  </a:lnTo>
                  <a:cubicBezTo>
                    <a:pt x="83820" y="623888"/>
                    <a:pt x="105728" y="639128"/>
                    <a:pt x="114300" y="661988"/>
                  </a:cubicBezTo>
                  <a:cubicBezTo>
                    <a:pt x="117158" y="667703"/>
                    <a:pt x="119063" y="674370"/>
                    <a:pt x="121920" y="680085"/>
                  </a:cubicBezTo>
                  <a:cubicBezTo>
                    <a:pt x="131445" y="701993"/>
                    <a:pt x="127635" y="727710"/>
                    <a:pt x="110490" y="743903"/>
                  </a:cubicBezTo>
                  <a:lnTo>
                    <a:pt x="108585" y="745808"/>
                  </a:lnTo>
                  <a:cubicBezTo>
                    <a:pt x="85725" y="768668"/>
                    <a:pt x="85725" y="804863"/>
                    <a:pt x="108585" y="827722"/>
                  </a:cubicBezTo>
                  <a:lnTo>
                    <a:pt x="189548" y="908685"/>
                  </a:lnTo>
                  <a:cubicBezTo>
                    <a:pt x="212408" y="931545"/>
                    <a:pt x="248603" y="931545"/>
                    <a:pt x="271463" y="908685"/>
                  </a:cubicBezTo>
                  <a:lnTo>
                    <a:pt x="273367" y="906780"/>
                  </a:lnTo>
                  <a:cubicBezTo>
                    <a:pt x="290513" y="889635"/>
                    <a:pt x="316230" y="885825"/>
                    <a:pt x="337185" y="895350"/>
                  </a:cubicBezTo>
                  <a:cubicBezTo>
                    <a:pt x="342900" y="898208"/>
                    <a:pt x="349567" y="900113"/>
                    <a:pt x="355283" y="902970"/>
                  </a:cubicBezTo>
                  <a:cubicBezTo>
                    <a:pt x="378142" y="911543"/>
                    <a:pt x="393383" y="933450"/>
                    <a:pt x="393383" y="957263"/>
                  </a:cubicBezTo>
                  <a:lnTo>
                    <a:pt x="393383" y="959168"/>
                  </a:lnTo>
                  <a:cubicBezTo>
                    <a:pt x="393383" y="991553"/>
                    <a:pt x="419100" y="1017270"/>
                    <a:pt x="451485" y="1017270"/>
                  </a:cubicBezTo>
                  <a:lnTo>
                    <a:pt x="565785" y="1017270"/>
                  </a:lnTo>
                  <a:cubicBezTo>
                    <a:pt x="598170" y="1017270"/>
                    <a:pt x="623888" y="991553"/>
                    <a:pt x="623888" y="959168"/>
                  </a:cubicBezTo>
                  <a:lnTo>
                    <a:pt x="623888" y="957263"/>
                  </a:lnTo>
                  <a:cubicBezTo>
                    <a:pt x="623888" y="933450"/>
                    <a:pt x="639127" y="911543"/>
                    <a:pt x="661988" y="902970"/>
                  </a:cubicBezTo>
                  <a:cubicBezTo>
                    <a:pt x="667702" y="900113"/>
                    <a:pt x="674370" y="898208"/>
                    <a:pt x="680085" y="895350"/>
                  </a:cubicBezTo>
                  <a:cubicBezTo>
                    <a:pt x="701993" y="885825"/>
                    <a:pt x="727710" y="889635"/>
                    <a:pt x="743902" y="906780"/>
                  </a:cubicBezTo>
                  <a:lnTo>
                    <a:pt x="745808" y="908685"/>
                  </a:lnTo>
                  <a:cubicBezTo>
                    <a:pt x="768668" y="931545"/>
                    <a:pt x="804863" y="931545"/>
                    <a:pt x="827723" y="908685"/>
                  </a:cubicBezTo>
                  <a:lnTo>
                    <a:pt x="908685" y="827722"/>
                  </a:lnTo>
                  <a:cubicBezTo>
                    <a:pt x="931545" y="804863"/>
                    <a:pt x="931545" y="768668"/>
                    <a:pt x="908685" y="745808"/>
                  </a:cubicBezTo>
                  <a:lnTo>
                    <a:pt x="906780" y="743903"/>
                  </a:lnTo>
                  <a:cubicBezTo>
                    <a:pt x="889635" y="726758"/>
                    <a:pt x="885825" y="701040"/>
                    <a:pt x="895350" y="680085"/>
                  </a:cubicBezTo>
                  <a:cubicBezTo>
                    <a:pt x="898208" y="674370"/>
                    <a:pt x="900113" y="667703"/>
                    <a:pt x="902970" y="661988"/>
                  </a:cubicBezTo>
                  <a:cubicBezTo>
                    <a:pt x="911543" y="639128"/>
                    <a:pt x="933450" y="623888"/>
                    <a:pt x="957263" y="623888"/>
                  </a:cubicBezTo>
                  <a:lnTo>
                    <a:pt x="959168" y="623888"/>
                  </a:lnTo>
                  <a:cubicBezTo>
                    <a:pt x="991552" y="623888"/>
                    <a:pt x="1017270" y="598170"/>
                    <a:pt x="1017270" y="565785"/>
                  </a:cubicBezTo>
                  <a:lnTo>
                    <a:pt x="1017270" y="451485"/>
                  </a:lnTo>
                  <a:cubicBezTo>
                    <a:pt x="1017270" y="420053"/>
                    <a:pt x="990600" y="394335"/>
                    <a:pt x="959168" y="394335"/>
                  </a:cubicBezTo>
                  <a:close/>
                  <a:moveTo>
                    <a:pt x="507683" y="750570"/>
                  </a:moveTo>
                  <a:cubicBezTo>
                    <a:pt x="374333" y="750570"/>
                    <a:pt x="266700" y="642938"/>
                    <a:pt x="266700" y="509588"/>
                  </a:cubicBezTo>
                  <a:cubicBezTo>
                    <a:pt x="266700" y="376238"/>
                    <a:pt x="374333" y="268605"/>
                    <a:pt x="507683" y="268605"/>
                  </a:cubicBezTo>
                  <a:cubicBezTo>
                    <a:pt x="641033" y="268605"/>
                    <a:pt x="748665" y="376238"/>
                    <a:pt x="748665" y="509588"/>
                  </a:cubicBezTo>
                  <a:cubicBezTo>
                    <a:pt x="749618" y="642938"/>
                    <a:pt x="641033" y="750570"/>
                    <a:pt x="507683" y="75057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4" name="Graphic 2">
              <a:extLst>
                <a:ext uri="{FF2B5EF4-FFF2-40B4-BE49-F238E27FC236}">
                  <a16:creationId xmlns:a16="http://schemas.microsoft.com/office/drawing/2014/main" id="{0365F76E-D7E1-44C8-B603-667145C2DD03}"/>
                </a:ext>
              </a:extLst>
            </p:cNvPr>
            <p:cNvGrpSpPr/>
            <p:nvPr/>
          </p:nvGrpSpPr>
          <p:grpSpPr>
            <a:xfrm>
              <a:off x="5319712" y="1758269"/>
              <a:ext cx="1530667" cy="245745"/>
              <a:chOff x="5319712" y="1758269"/>
              <a:chExt cx="1530667" cy="245745"/>
            </a:xfrm>
            <a:solidFill>
              <a:srgbClr val="FFFFFF"/>
            </a:solidFill>
          </p:grpSpPr>
          <p:sp>
            <p:nvSpPr>
              <p:cNvPr id="65" name="Freeform: Shape 64">
                <a:extLst>
                  <a:ext uri="{FF2B5EF4-FFF2-40B4-BE49-F238E27FC236}">
                    <a16:creationId xmlns:a16="http://schemas.microsoft.com/office/drawing/2014/main" id="{62D37404-8238-45DA-A6B7-3C5E302C5CA2}"/>
                  </a:ext>
                </a:extLst>
              </p:cNvPr>
              <p:cNvSpPr/>
              <p:nvPr/>
            </p:nvSpPr>
            <p:spPr>
              <a:xfrm>
                <a:off x="5319712" y="1758269"/>
                <a:ext cx="237172" cy="245745"/>
              </a:xfrm>
              <a:custGeom>
                <a:avLst/>
                <a:gdLst>
                  <a:gd name="connsiteX0" fmla="*/ 180975 w 237172"/>
                  <a:gd name="connsiteY0" fmla="*/ 245745 h 245745"/>
                  <a:gd name="connsiteX1" fmla="*/ 162878 w 237172"/>
                  <a:gd name="connsiteY1" fmla="*/ 187642 h 245745"/>
                  <a:gd name="connsiteX2" fmla="*/ 73342 w 237172"/>
                  <a:gd name="connsiteY2" fmla="*/ 187642 h 245745"/>
                  <a:gd name="connsiteX3" fmla="*/ 55245 w 237172"/>
                  <a:gd name="connsiteY3" fmla="*/ 245745 h 245745"/>
                  <a:gd name="connsiteX4" fmla="*/ 0 w 237172"/>
                  <a:gd name="connsiteY4" fmla="*/ 245745 h 245745"/>
                  <a:gd name="connsiteX5" fmla="*/ 86678 w 237172"/>
                  <a:gd name="connsiteY5" fmla="*/ 0 h 245745"/>
                  <a:gd name="connsiteX6" fmla="*/ 150495 w 237172"/>
                  <a:gd name="connsiteY6" fmla="*/ 0 h 245745"/>
                  <a:gd name="connsiteX7" fmla="*/ 237172 w 237172"/>
                  <a:gd name="connsiteY7" fmla="*/ 245745 h 245745"/>
                  <a:gd name="connsiteX8" fmla="*/ 180975 w 237172"/>
                  <a:gd name="connsiteY8" fmla="*/ 245745 h 245745"/>
                  <a:gd name="connsiteX9" fmla="*/ 150495 w 237172"/>
                  <a:gd name="connsiteY9" fmla="*/ 143828 h 245745"/>
                  <a:gd name="connsiteX10" fmla="*/ 122872 w 237172"/>
                  <a:gd name="connsiteY10" fmla="*/ 54292 h 245745"/>
                  <a:gd name="connsiteX11" fmla="*/ 118110 w 237172"/>
                  <a:gd name="connsiteY11" fmla="*/ 38100 h 245745"/>
                  <a:gd name="connsiteX12" fmla="*/ 86678 w 237172"/>
                  <a:gd name="connsiteY12" fmla="*/ 143828 h 245745"/>
                  <a:gd name="connsiteX13" fmla="*/ 150495 w 237172"/>
                  <a:gd name="connsiteY13" fmla="*/ 143828 h 24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172" h="245745">
                    <a:moveTo>
                      <a:pt x="180975" y="245745"/>
                    </a:moveTo>
                    <a:lnTo>
                      <a:pt x="162878" y="187642"/>
                    </a:lnTo>
                    <a:lnTo>
                      <a:pt x="73342" y="187642"/>
                    </a:lnTo>
                    <a:lnTo>
                      <a:pt x="55245" y="245745"/>
                    </a:lnTo>
                    <a:lnTo>
                      <a:pt x="0" y="245745"/>
                    </a:lnTo>
                    <a:lnTo>
                      <a:pt x="86678" y="0"/>
                    </a:lnTo>
                    <a:lnTo>
                      <a:pt x="150495" y="0"/>
                    </a:lnTo>
                    <a:lnTo>
                      <a:pt x="237172" y="245745"/>
                    </a:lnTo>
                    <a:lnTo>
                      <a:pt x="180975" y="245745"/>
                    </a:lnTo>
                    <a:close/>
                    <a:moveTo>
                      <a:pt x="150495" y="143828"/>
                    </a:moveTo>
                    <a:cubicBezTo>
                      <a:pt x="134303" y="91440"/>
                      <a:pt x="124778" y="60960"/>
                      <a:pt x="122872" y="54292"/>
                    </a:cubicBezTo>
                    <a:cubicBezTo>
                      <a:pt x="120967" y="47625"/>
                      <a:pt x="119063" y="41910"/>
                      <a:pt x="118110" y="38100"/>
                    </a:cubicBezTo>
                    <a:cubicBezTo>
                      <a:pt x="114300" y="52388"/>
                      <a:pt x="103822" y="87630"/>
                      <a:pt x="86678" y="143828"/>
                    </a:cubicBezTo>
                    <a:lnTo>
                      <a:pt x="150495" y="14382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E658EF50-CA63-4C0F-9FA7-AE4404C44E3F}"/>
                  </a:ext>
                </a:extLst>
              </p:cNvPr>
              <p:cNvSpPr/>
              <p:nvPr/>
            </p:nvSpPr>
            <p:spPr>
              <a:xfrm>
                <a:off x="5586412" y="1758269"/>
                <a:ext cx="218122" cy="245745"/>
              </a:xfrm>
              <a:custGeom>
                <a:avLst/>
                <a:gdLst>
                  <a:gd name="connsiteX0" fmla="*/ 218122 w 218122"/>
                  <a:gd name="connsiteY0" fmla="*/ 245745 h 245745"/>
                  <a:gd name="connsiteX1" fmla="*/ 152400 w 218122"/>
                  <a:gd name="connsiteY1" fmla="*/ 245745 h 245745"/>
                  <a:gd name="connsiteX2" fmla="*/ 45720 w 218122"/>
                  <a:gd name="connsiteY2" fmla="*/ 60960 h 245745"/>
                  <a:gd name="connsiteX3" fmla="*/ 43815 w 218122"/>
                  <a:gd name="connsiteY3" fmla="*/ 60960 h 245745"/>
                  <a:gd name="connsiteX4" fmla="*/ 46672 w 218122"/>
                  <a:gd name="connsiteY4" fmla="*/ 130492 h 245745"/>
                  <a:gd name="connsiteX5" fmla="*/ 46672 w 218122"/>
                  <a:gd name="connsiteY5" fmla="*/ 245745 h 245745"/>
                  <a:gd name="connsiteX6" fmla="*/ 0 w 218122"/>
                  <a:gd name="connsiteY6" fmla="*/ 245745 h 245745"/>
                  <a:gd name="connsiteX7" fmla="*/ 0 w 218122"/>
                  <a:gd name="connsiteY7" fmla="*/ 953 h 245745"/>
                  <a:gd name="connsiteX8" fmla="*/ 65722 w 218122"/>
                  <a:gd name="connsiteY8" fmla="*/ 953 h 245745"/>
                  <a:gd name="connsiteX9" fmla="*/ 172403 w 218122"/>
                  <a:gd name="connsiteY9" fmla="*/ 183833 h 245745"/>
                  <a:gd name="connsiteX10" fmla="*/ 173355 w 218122"/>
                  <a:gd name="connsiteY10" fmla="*/ 183833 h 245745"/>
                  <a:gd name="connsiteX11" fmla="*/ 170497 w 218122"/>
                  <a:gd name="connsiteY11" fmla="*/ 116205 h 245745"/>
                  <a:gd name="connsiteX12" fmla="*/ 170497 w 218122"/>
                  <a:gd name="connsiteY12" fmla="*/ 0 h 245745"/>
                  <a:gd name="connsiteX13" fmla="*/ 217170 w 218122"/>
                  <a:gd name="connsiteY13" fmla="*/ 0 h 245745"/>
                  <a:gd name="connsiteX14" fmla="*/ 217170 w 218122"/>
                  <a:gd name="connsiteY14" fmla="*/ 245745 h 24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122" h="245745">
                    <a:moveTo>
                      <a:pt x="218122" y="245745"/>
                    </a:moveTo>
                    <a:lnTo>
                      <a:pt x="152400" y="245745"/>
                    </a:lnTo>
                    <a:lnTo>
                      <a:pt x="45720" y="60960"/>
                    </a:lnTo>
                    <a:lnTo>
                      <a:pt x="43815" y="60960"/>
                    </a:lnTo>
                    <a:cubicBezTo>
                      <a:pt x="45720" y="93345"/>
                      <a:pt x="46672" y="117158"/>
                      <a:pt x="46672" y="130492"/>
                    </a:cubicBezTo>
                    <a:lnTo>
                      <a:pt x="46672" y="245745"/>
                    </a:lnTo>
                    <a:lnTo>
                      <a:pt x="0" y="245745"/>
                    </a:lnTo>
                    <a:lnTo>
                      <a:pt x="0" y="953"/>
                    </a:lnTo>
                    <a:lnTo>
                      <a:pt x="65722" y="953"/>
                    </a:lnTo>
                    <a:lnTo>
                      <a:pt x="172403" y="183833"/>
                    </a:lnTo>
                    <a:lnTo>
                      <a:pt x="173355" y="183833"/>
                    </a:lnTo>
                    <a:cubicBezTo>
                      <a:pt x="171450" y="152400"/>
                      <a:pt x="170497" y="129540"/>
                      <a:pt x="170497" y="116205"/>
                    </a:cubicBezTo>
                    <a:lnTo>
                      <a:pt x="170497" y="0"/>
                    </a:lnTo>
                    <a:lnTo>
                      <a:pt x="217170" y="0"/>
                    </a:lnTo>
                    <a:lnTo>
                      <a:pt x="217170" y="24574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2687166C-289D-40D5-A7F6-A2647EFB125D}"/>
                  </a:ext>
                </a:extLst>
              </p:cNvPr>
              <p:cNvSpPr/>
              <p:nvPr/>
            </p:nvSpPr>
            <p:spPr>
              <a:xfrm>
                <a:off x="5834062" y="1758269"/>
                <a:ext cx="237172" cy="245745"/>
              </a:xfrm>
              <a:custGeom>
                <a:avLst/>
                <a:gdLst>
                  <a:gd name="connsiteX0" fmla="*/ 181928 w 237172"/>
                  <a:gd name="connsiteY0" fmla="*/ 245745 h 245745"/>
                  <a:gd name="connsiteX1" fmla="*/ 163830 w 237172"/>
                  <a:gd name="connsiteY1" fmla="*/ 187642 h 245745"/>
                  <a:gd name="connsiteX2" fmla="*/ 74295 w 237172"/>
                  <a:gd name="connsiteY2" fmla="*/ 187642 h 245745"/>
                  <a:gd name="connsiteX3" fmla="*/ 56197 w 237172"/>
                  <a:gd name="connsiteY3" fmla="*/ 245745 h 245745"/>
                  <a:gd name="connsiteX4" fmla="*/ 0 w 237172"/>
                  <a:gd name="connsiteY4" fmla="*/ 245745 h 245745"/>
                  <a:gd name="connsiteX5" fmla="*/ 86678 w 237172"/>
                  <a:gd name="connsiteY5" fmla="*/ 0 h 245745"/>
                  <a:gd name="connsiteX6" fmla="*/ 150495 w 237172"/>
                  <a:gd name="connsiteY6" fmla="*/ 0 h 245745"/>
                  <a:gd name="connsiteX7" fmla="*/ 237172 w 237172"/>
                  <a:gd name="connsiteY7" fmla="*/ 245745 h 245745"/>
                  <a:gd name="connsiteX8" fmla="*/ 181928 w 237172"/>
                  <a:gd name="connsiteY8" fmla="*/ 245745 h 245745"/>
                  <a:gd name="connsiteX9" fmla="*/ 151447 w 237172"/>
                  <a:gd name="connsiteY9" fmla="*/ 143828 h 245745"/>
                  <a:gd name="connsiteX10" fmla="*/ 123825 w 237172"/>
                  <a:gd name="connsiteY10" fmla="*/ 54292 h 245745"/>
                  <a:gd name="connsiteX11" fmla="*/ 119063 w 237172"/>
                  <a:gd name="connsiteY11" fmla="*/ 38100 h 245745"/>
                  <a:gd name="connsiteX12" fmla="*/ 87630 w 237172"/>
                  <a:gd name="connsiteY12" fmla="*/ 143828 h 245745"/>
                  <a:gd name="connsiteX13" fmla="*/ 151447 w 237172"/>
                  <a:gd name="connsiteY13" fmla="*/ 143828 h 24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172" h="245745">
                    <a:moveTo>
                      <a:pt x="181928" y="245745"/>
                    </a:moveTo>
                    <a:lnTo>
                      <a:pt x="163830" y="187642"/>
                    </a:lnTo>
                    <a:lnTo>
                      <a:pt x="74295" y="187642"/>
                    </a:lnTo>
                    <a:lnTo>
                      <a:pt x="56197" y="245745"/>
                    </a:lnTo>
                    <a:lnTo>
                      <a:pt x="0" y="245745"/>
                    </a:lnTo>
                    <a:lnTo>
                      <a:pt x="86678" y="0"/>
                    </a:lnTo>
                    <a:lnTo>
                      <a:pt x="150495" y="0"/>
                    </a:lnTo>
                    <a:lnTo>
                      <a:pt x="237172" y="245745"/>
                    </a:lnTo>
                    <a:lnTo>
                      <a:pt x="181928" y="245745"/>
                    </a:lnTo>
                    <a:close/>
                    <a:moveTo>
                      <a:pt x="151447" y="143828"/>
                    </a:moveTo>
                    <a:cubicBezTo>
                      <a:pt x="135255" y="91440"/>
                      <a:pt x="125730" y="60960"/>
                      <a:pt x="123825" y="54292"/>
                    </a:cubicBezTo>
                    <a:cubicBezTo>
                      <a:pt x="121920" y="47625"/>
                      <a:pt x="120015" y="41910"/>
                      <a:pt x="119063" y="38100"/>
                    </a:cubicBezTo>
                    <a:cubicBezTo>
                      <a:pt x="115253" y="52388"/>
                      <a:pt x="104775" y="87630"/>
                      <a:pt x="87630" y="143828"/>
                    </a:cubicBezTo>
                    <a:lnTo>
                      <a:pt x="151447" y="14382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B8E8853F-F6A5-40FD-8CD4-734E91B9A05B}"/>
                  </a:ext>
                </a:extLst>
              </p:cNvPr>
              <p:cNvSpPr/>
              <p:nvPr/>
            </p:nvSpPr>
            <p:spPr>
              <a:xfrm>
                <a:off x="6102667" y="1759221"/>
                <a:ext cx="150494" cy="244792"/>
              </a:xfrm>
              <a:custGeom>
                <a:avLst/>
                <a:gdLst>
                  <a:gd name="connsiteX0" fmla="*/ 0 w 150494"/>
                  <a:gd name="connsiteY0" fmla="*/ 244792 h 244792"/>
                  <a:gd name="connsiteX1" fmla="*/ 0 w 150494"/>
                  <a:gd name="connsiteY1" fmla="*/ 0 h 244792"/>
                  <a:gd name="connsiteX2" fmla="*/ 51435 w 150494"/>
                  <a:gd name="connsiteY2" fmla="*/ 0 h 244792"/>
                  <a:gd name="connsiteX3" fmla="*/ 51435 w 150494"/>
                  <a:gd name="connsiteY3" fmla="*/ 201930 h 244792"/>
                  <a:gd name="connsiteX4" fmla="*/ 150495 w 150494"/>
                  <a:gd name="connsiteY4" fmla="*/ 201930 h 244792"/>
                  <a:gd name="connsiteX5" fmla="*/ 150495 w 150494"/>
                  <a:gd name="connsiteY5" fmla="*/ 244792 h 244792"/>
                  <a:gd name="connsiteX6" fmla="*/ 0 w 150494"/>
                  <a:gd name="connsiteY6" fmla="*/ 244792 h 24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94" h="244792">
                    <a:moveTo>
                      <a:pt x="0" y="244792"/>
                    </a:moveTo>
                    <a:lnTo>
                      <a:pt x="0" y="0"/>
                    </a:lnTo>
                    <a:lnTo>
                      <a:pt x="51435" y="0"/>
                    </a:lnTo>
                    <a:lnTo>
                      <a:pt x="51435" y="201930"/>
                    </a:lnTo>
                    <a:lnTo>
                      <a:pt x="150495" y="201930"/>
                    </a:lnTo>
                    <a:lnTo>
                      <a:pt x="150495" y="244792"/>
                    </a:lnTo>
                    <a:lnTo>
                      <a:pt x="0" y="244792"/>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D696E84F-BD5D-416E-874F-EA38E62884DC}"/>
                  </a:ext>
                </a:extLst>
              </p:cNvPr>
              <p:cNvSpPr/>
              <p:nvPr/>
            </p:nvSpPr>
            <p:spPr>
              <a:xfrm>
                <a:off x="6267449" y="1759221"/>
                <a:ext cx="213359" cy="244792"/>
              </a:xfrm>
              <a:custGeom>
                <a:avLst/>
                <a:gdLst>
                  <a:gd name="connsiteX0" fmla="*/ 105728 w 213359"/>
                  <a:gd name="connsiteY0" fmla="*/ 100965 h 244792"/>
                  <a:gd name="connsiteX1" fmla="*/ 157163 w 213359"/>
                  <a:gd name="connsiteY1" fmla="*/ 0 h 244792"/>
                  <a:gd name="connsiteX2" fmla="*/ 213360 w 213359"/>
                  <a:gd name="connsiteY2" fmla="*/ 0 h 244792"/>
                  <a:gd name="connsiteX3" fmla="*/ 132397 w 213359"/>
                  <a:gd name="connsiteY3" fmla="*/ 149542 h 244792"/>
                  <a:gd name="connsiteX4" fmla="*/ 132397 w 213359"/>
                  <a:gd name="connsiteY4" fmla="*/ 244792 h 244792"/>
                  <a:gd name="connsiteX5" fmla="*/ 80963 w 213359"/>
                  <a:gd name="connsiteY5" fmla="*/ 244792 h 244792"/>
                  <a:gd name="connsiteX6" fmla="*/ 80963 w 213359"/>
                  <a:gd name="connsiteY6" fmla="*/ 151447 h 244792"/>
                  <a:gd name="connsiteX7" fmla="*/ 0 w 213359"/>
                  <a:gd name="connsiteY7" fmla="*/ 0 h 244792"/>
                  <a:gd name="connsiteX8" fmla="*/ 56197 w 213359"/>
                  <a:gd name="connsiteY8" fmla="*/ 0 h 244792"/>
                  <a:gd name="connsiteX9" fmla="*/ 105728 w 213359"/>
                  <a:gd name="connsiteY9" fmla="*/ 100965 h 24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59" h="244792">
                    <a:moveTo>
                      <a:pt x="105728" y="100965"/>
                    </a:moveTo>
                    <a:lnTo>
                      <a:pt x="157163" y="0"/>
                    </a:lnTo>
                    <a:lnTo>
                      <a:pt x="213360" y="0"/>
                    </a:lnTo>
                    <a:lnTo>
                      <a:pt x="132397" y="149542"/>
                    </a:lnTo>
                    <a:lnTo>
                      <a:pt x="132397" y="244792"/>
                    </a:lnTo>
                    <a:lnTo>
                      <a:pt x="80963" y="244792"/>
                    </a:lnTo>
                    <a:lnTo>
                      <a:pt x="80963" y="151447"/>
                    </a:lnTo>
                    <a:lnTo>
                      <a:pt x="0" y="0"/>
                    </a:lnTo>
                    <a:lnTo>
                      <a:pt x="56197" y="0"/>
                    </a:lnTo>
                    <a:lnTo>
                      <a:pt x="105728" y="10096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Shape 70">
                <a:extLst>
                  <a:ext uri="{FF2B5EF4-FFF2-40B4-BE49-F238E27FC236}">
                    <a16:creationId xmlns:a16="http://schemas.microsoft.com/office/drawing/2014/main" id="{5AC1141C-BA1E-4F57-A261-C55FA35A1A5A}"/>
                  </a:ext>
                </a:extLst>
              </p:cNvPr>
              <p:cNvSpPr/>
              <p:nvPr/>
            </p:nvSpPr>
            <p:spPr>
              <a:xfrm>
                <a:off x="6488429" y="1759221"/>
                <a:ext cx="181927" cy="244792"/>
              </a:xfrm>
              <a:custGeom>
                <a:avLst/>
                <a:gdLst>
                  <a:gd name="connsiteX0" fmla="*/ 181927 w 181927"/>
                  <a:gd name="connsiteY0" fmla="*/ 244792 h 244792"/>
                  <a:gd name="connsiteX1" fmla="*/ 0 w 181927"/>
                  <a:gd name="connsiteY1" fmla="*/ 244792 h 244792"/>
                  <a:gd name="connsiteX2" fmla="*/ 0 w 181927"/>
                  <a:gd name="connsiteY2" fmla="*/ 211455 h 244792"/>
                  <a:gd name="connsiteX3" fmla="*/ 117157 w 181927"/>
                  <a:gd name="connsiteY3" fmla="*/ 42863 h 244792"/>
                  <a:gd name="connsiteX4" fmla="*/ 2857 w 181927"/>
                  <a:gd name="connsiteY4" fmla="*/ 42863 h 244792"/>
                  <a:gd name="connsiteX5" fmla="*/ 2857 w 181927"/>
                  <a:gd name="connsiteY5" fmla="*/ 0 h 244792"/>
                  <a:gd name="connsiteX6" fmla="*/ 179070 w 181927"/>
                  <a:gd name="connsiteY6" fmla="*/ 0 h 244792"/>
                  <a:gd name="connsiteX7" fmla="*/ 179070 w 181927"/>
                  <a:gd name="connsiteY7" fmla="*/ 33338 h 244792"/>
                  <a:gd name="connsiteX8" fmla="*/ 61913 w 181927"/>
                  <a:gd name="connsiteY8" fmla="*/ 201930 h 244792"/>
                  <a:gd name="connsiteX9" fmla="*/ 181927 w 181927"/>
                  <a:gd name="connsiteY9" fmla="*/ 201930 h 244792"/>
                  <a:gd name="connsiteX10" fmla="*/ 181927 w 181927"/>
                  <a:gd name="connsiteY10" fmla="*/ 244792 h 24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927" h="244792">
                    <a:moveTo>
                      <a:pt x="181927" y="244792"/>
                    </a:moveTo>
                    <a:lnTo>
                      <a:pt x="0" y="244792"/>
                    </a:lnTo>
                    <a:lnTo>
                      <a:pt x="0" y="211455"/>
                    </a:lnTo>
                    <a:lnTo>
                      <a:pt x="117157" y="42863"/>
                    </a:lnTo>
                    <a:lnTo>
                      <a:pt x="2857" y="42863"/>
                    </a:lnTo>
                    <a:lnTo>
                      <a:pt x="2857" y="0"/>
                    </a:lnTo>
                    <a:lnTo>
                      <a:pt x="179070" y="0"/>
                    </a:lnTo>
                    <a:lnTo>
                      <a:pt x="179070" y="33338"/>
                    </a:lnTo>
                    <a:lnTo>
                      <a:pt x="61913" y="201930"/>
                    </a:lnTo>
                    <a:lnTo>
                      <a:pt x="181927" y="201930"/>
                    </a:lnTo>
                    <a:lnTo>
                      <a:pt x="181927" y="244792"/>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3E691DCD-7AD4-4766-9BF2-4E24DAE86470}"/>
                  </a:ext>
                </a:extLst>
              </p:cNvPr>
              <p:cNvSpPr/>
              <p:nvPr/>
            </p:nvSpPr>
            <p:spPr>
              <a:xfrm>
                <a:off x="6709409" y="1759221"/>
                <a:ext cx="140970" cy="244792"/>
              </a:xfrm>
              <a:custGeom>
                <a:avLst/>
                <a:gdLst>
                  <a:gd name="connsiteX0" fmla="*/ 140970 w 140970"/>
                  <a:gd name="connsiteY0" fmla="*/ 244792 h 244792"/>
                  <a:gd name="connsiteX1" fmla="*/ 0 w 140970"/>
                  <a:gd name="connsiteY1" fmla="*/ 244792 h 244792"/>
                  <a:gd name="connsiteX2" fmla="*/ 0 w 140970"/>
                  <a:gd name="connsiteY2" fmla="*/ 0 h 244792"/>
                  <a:gd name="connsiteX3" fmla="*/ 140970 w 140970"/>
                  <a:gd name="connsiteY3" fmla="*/ 0 h 244792"/>
                  <a:gd name="connsiteX4" fmla="*/ 140970 w 140970"/>
                  <a:gd name="connsiteY4" fmla="*/ 42863 h 244792"/>
                  <a:gd name="connsiteX5" fmla="*/ 51435 w 140970"/>
                  <a:gd name="connsiteY5" fmla="*/ 42863 h 244792"/>
                  <a:gd name="connsiteX6" fmla="*/ 51435 w 140970"/>
                  <a:gd name="connsiteY6" fmla="*/ 96202 h 244792"/>
                  <a:gd name="connsiteX7" fmla="*/ 134303 w 140970"/>
                  <a:gd name="connsiteY7" fmla="*/ 96202 h 244792"/>
                  <a:gd name="connsiteX8" fmla="*/ 134303 w 140970"/>
                  <a:gd name="connsiteY8" fmla="*/ 139065 h 244792"/>
                  <a:gd name="connsiteX9" fmla="*/ 51435 w 140970"/>
                  <a:gd name="connsiteY9" fmla="*/ 139065 h 244792"/>
                  <a:gd name="connsiteX10" fmla="*/ 51435 w 140970"/>
                  <a:gd name="connsiteY10" fmla="*/ 201930 h 244792"/>
                  <a:gd name="connsiteX11" fmla="*/ 140970 w 140970"/>
                  <a:gd name="connsiteY11" fmla="*/ 201930 h 244792"/>
                  <a:gd name="connsiteX12" fmla="*/ 140970 w 140970"/>
                  <a:gd name="connsiteY12" fmla="*/ 244792 h 24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970" h="244792">
                    <a:moveTo>
                      <a:pt x="140970" y="244792"/>
                    </a:moveTo>
                    <a:lnTo>
                      <a:pt x="0" y="244792"/>
                    </a:lnTo>
                    <a:lnTo>
                      <a:pt x="0" y="0"/>
                    </a:lnTo>
                    <a:lnTo>
                      <a:pt x="140970" y="0"/>
                    </a:lnTo>
                    <a:lnTo>
                      <a:pt x="140970" y="42863"/>
                    </a:lnTo>
                    <a:lnTo>
                      <a:pt x="51435" y="42863"/>
                    </a:lnTo>
                    <a:lnTo>
                      <a:pt x="51435" y="96202"/>
                    </a:lnTo>
                    <a:lnTo>
                      <a:pt x="134303" y="96202"/>
                    </a:lnTo>
                    <a:lnTo>
                      <a:pt x="134303" y="139065"/>
                    </a:lnTo>
                    <a:lnTo>
                      <a:pt x="51435" y="139065"/>
                    </a:lnTo>
                    <a:lnTo>
                      <a:pt x="51435" y="201930"/>
                    </a:lnTo>
                    <a:lnTo>
                      <a:pt x="140970" y="201930"/>
                    </a:lnTo>
                    <a:lnTo>
                      <a:pt x="140970" y="244792"/>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aphic 2">
              <a:extLst>
                <a:ext uri="{FF2B5EF4-FFF2-40B4-BE49-F238E27FC236}">
                  <a16:creationId xmlns:a16="http://schemas.microsoft.com/office/drawing/2014/main" id="{D3989D98-EF51-4653-8B14-7C0CADDBBA36}"/>
                </a:ext>
              </a:extLst>
            </p:cNvPr>
            <p:cNvGrpSpPr/>
            <p:nvPr/>
          </p:nvGrpSpPr>
          <p:grpSpPr>
            <a:xfrm>
              <a:off x="4479607" y="3110819"/>
              <a:ext cx="952500" cy="1264919"/>
              <a:chOff x="4479607" y="3110819"/>
              <a:chExt cx="952500" cy="1264919"/>
            </a:xfrm>
            <a:solidFill>
              <a:srgbClr val="FFFFFF"/>
            </a:solidFill>
          </p:grpSpPr>
          <p:sp>
            <p:nvSpPr>
              <p:cNvPr id="53" name="Freeform: Shape 52">
                <a:extLst>
                  <a:ext uri="{FF2B5EF4-FFF2-40B4-BE49-F238E27FC236}">
                    <a16:creationId xmlns:a16="http://schemas.microsoft.com/office/drawing/2014/main" id="{F37E48A9-88B9-4E8B-94F1-7E80068C82C7}"/>
                  </a:ext>
                </a:extLst>
              </p:cNvPr>
              <p:cNvSpPr/>
              <p:nvPr/>
            </p:nvSpPr>
            <p:spPr>
              <a:xfrm>
                <a:off x="4479607" y="3110819"/>
                <a:ext cx="287654" cy="253365"/>
              </a:xfrm>
              <a:custGeom>
                <a:avLst/>
                <a:gdLst>
                  <a:gd name="connsiteX0" fmla="*/ 89535 w 287654"/>
                  <a:gd name="connsiteY0" fmla="*/ 204788 h 253365"/>
                  <a:gd name="connsiteX1" fmla="*/ 131445 w 287654"/>
                  <a:gd name="connsiteY1" fmla="*/ 160020 h 253365"/>
                  <a:gd name="connsiteX2" fmla="*/ 86677 w 287654"/>
                  <a:gd name="connsiteY2" fmla="*/ 82868 h 253365"/>
                  <a:gd name="connsiteX3" fmla="*/ 27622 w 287654"/>
                  <a:gd name="connsiteY3" fmla="*/ 96203 h 253365"/>
                  <a:gd name="connsiteX4" fmla="*/ 0 w 287654"/>
                  <a:gd name="connsiteY4" fmla="*/ 47625 h 253365"/>
                  <a:gd name="connsiteX5" fmla="*/ 256222 w 287654"/>
                  <a:gd name="connsiteY5" fmla="*/ 0 h 253365"/>
                  <a:gd name="connsiteX6" fmla="*/ 287655 w 287654"/>
                  <a:gd name="connsiteY6" fmla="*/ 55245 h 253365"/>
                  <a:gd name="connsiteX7" fmla="*/ 118110 w 287654"/>
                  <a:gd name="connsiteY7" fmla="*/ 253365 h 253365"/>
                  <a:gd name="connsiteX8" fmla="*/ 89535 w 287654"/>
                  <a:gd name="connsiteY8" fmla="*/ 204788 h 253365"/>
                  <a:gd name="connsiteX9" fmla="*/ 161925 w 287654"/>
                  <a:gd name="connsiteY9" fmla="*/ 127635 h 253365"/>
                  <a:gd name="connsiteX10" fmla="*/ 225742 w 287654"/>
                  <a:gd name="connsiteY10" fmla="*/ 59055 h 253365"/>
                  <a:gd name="connsiteX11" fmla="*/ 238125 w 287654"/>
                  <a:gd name="connsiteY11" fmla="*/ 46672 h 253365"/>
                  <a:gd name="connsiteX12" fmla="*/ 130492 w 287654"/>
                  <a:gd name="connsiteY12" fmla="*/ 72390 h 253365"/>
                  <a:gd name="connsiteX13" fmla="*/ 161925 w 287654"/>
                  <a:gd name="connsiteY13" fmla="*/ 127635 h 25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7654" h="253365">
                    <a:moveTo>
                      <a:pt x="89535" y="204788"/>
                    </a:moveTo>
                    <a:lnTo>
                      <a:pt x="131445" y="160020"/>
                    </a:lnTo>
                    <a:lnTo>
                      <a:pt x="86677" y="82868"/>
                    </a:lnTo>
                    <a:lnTo>
                      <a:pt x="27622" y="96203"/>
                    </a:lnTo>
                    <a:lnTo>
                      <a:pt x="0" y="47625"/>
                    </a:lnTo>
                    <a:lnTo>
                      <a:pt x="256222" y="0"/>
                    </a:lnTo>
                    <a:lnTo>
                      <a:pt x="287655" y="55245"/>
                    </a:lnTo>
                    <a:lnTo>
                      <a:pt x="118110" y="253365"/>
                    </a:lnTo>
                    <a:lnTo>
                      <a:pt x="89535" y="204788"/>
                    </a:lnTo>
                    <a:close/>
                    <a:moveTo>
                      <a:pt x="161925" y="127635"/>
                    </a:moveTo>
                    <a:cubicBezTo>
                      <a:pt x="199072" y="86678"/>
                      <a:pt x="220980" y="63818"/>
                      <a:pt x="225742" y="59055"/>
                    </a:cubicBezTo>
                    <a:cubicBezTo>
                      <a:pt x="230505" y="53340"/>
                      <a:pt x="234315" y="49530"/>
                      <a:pt x="238125" y="46672"/>
                    </a:cubicBezTo>
                    <a:cubicBezTo>
                      <a:pt x="223838" y="50482"/>
                      <a:pt x="187642" y="59055"/>
                      <a:pt x="130492" y="72390"/>
                    </a:cubicBezTo>
                    <a:lnTo>
                      <a:pt x="161925" y="12763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31BC306A-72DA-4150-8595-D29990D5C2FA}"/>
                  </a:ext>
                </a:extLst>
              </p:cNvPr>
              <p:cNvSpPr/>
              <p:nvPr/>
            </p:nvSpPr>
            <p:spPr>
              <a:xfrm>
                <a:off x="4612957" y="3269886"/>
                <a:ext cx="342900" cy="348614"/>
              </a:xfrm>
              <a:custGeom>
                <a:avLst/>
                <a:gdLst>
                  <a:gd name="connsiteX0" fmla="*/ 51435 w 342900"/>
                  <a:gd name="connsiteY0" fmla="*/ 210502 h 348614"/>
                  <a:gd name="connsiteX1" fmla="*/ 188595 w 342900"/>
                  <a:gd name="connsiteY1" fmla="*/ 63817 h 348614"/>
                  <a:gd name="connsiteX2" fmla="*/ 187642 w 342900"/>
                  <a:gd name="connsiteY2" fmla="*/ 62865 h 348614"/>
                  <a:gd name="connsiteX3" fmla="*/ 121920 w 342900"/>
                  <a:gd name="connsiteY3" fmla="*/ 104775 h 348614"/>
                  <a:gd name="connsiteX4" fmla="*/ 22860 w 342900"/>
                  <a:gd name="connsiteY4" fmla="*/ 161925 h 348614"/>
                  <a:gd name="connsiteX5" fmla="*/ 0 w 342900"/>
                  <a:gd name="connsiteY5" fmla="*/ 121920 h 348614"/>
                  <a:gd name="connsiteX6" fmla="*/ 212408 w 342900"/>
                  <a:gd name="connsiteY6" fmla="*/ 0 h 348614"/>
                  <a:gd name="connsiteX7" fmla="*/ 247650 w 342900"/>
                  <a:gd name="connsiteY7" fmla="*/ 60960 h 348614"/>
                  <a:gd name="connsiteX8" fmla="*/ 114300 w 342900"/>
                  <a:gd name="connsiteY8" fmla="*/ 204788 h 348614"/>
                  <a:gd name="connsiteX9" fmla="*/ 115252 w 342900"/>
                  <a:gd name="connsiteY9" fmla="*/ 205740 h 348614"/>
                  <a:gd name="connsiteX10" fmla="*/ 307658 w 342900"/>
                  <a:gd name="connsiteY10" fmla="*/ 165735 h 348614"/>
                  <a:gd name="connsiteX11" fmla="*/ 342900 w 342900"/>
                  <a:gd name="connsiteY11" fmla="*/ 226695 h 348614"/>
                  <a:gd name="connsiteX12" fmla="*/ 130492 w 342900"/>
                  <a:gd name="connsiteY12" fmla="*/ 348615 h 348614"/>
                  <a:gd name="connsiteX13" fmla="*/ 106680 w 342900"/>
                  <a:gd name="connsiteY13" fmla="*/ 306705 h 348614"/>
                  <a:gd name="connsiteX14" fmla="*/ 206692 w 342900"/>
                  <a:gd name="connsiteY14" fmla="*/ 248602 h 348614"/>
                  <a:gd name="connsiteX15" fmla="*/ 222885 w 342900"/>
                  <a:gd name="connsiteY15" fmla="*/ 239077 h 348614"/>
                  <a:gd name="connsiteX16" fmla="*/ 273367 w 342900"/>
                  <a:gd name="connsiteY16" fmla="*/ 212407 h 348614"/>
                  <a:gd name="connsiteX17" fmla="*/ 272415 w 342900"/>
                  <a:gd name="connsiteY17" fmla="*/ 211455 h 348614"/>
                  <a:gd name="connsiteX18" fmla="*/ 75247 w 342900"/>
                  <a:gd name="connsiteY18" fmla="*/ 252413 h 348614"/>
                  <a:gd name="connsiteX19" fmla="*/ 51435 w 342900"/>
                  <a:gd name="connsiteY19" fmla="*/ 210502 h 34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900" h="348614">
                    <a:moveTo>
                      <a:pt x="51435" y="210502"/>
                    </a:moveTo>
                    <a:lnTo>
                      <a:pt x="188595" y="63817"/>
                    </a:lnTo>
                    <a:lnTo>
                      <a:pt x="187642" y="62865"/>
                    </a:lnTo>
                    <a:cubicBezTo>
                      <a:pt x="155258" y="83820"/>
                      <a:pt x="132397" y="98107"/>
                      <a:pt x="121920" y="104775"/>
                    </a:cubicBezTo>
                    <a:lnTo>
                      <a:pt x="22860" y="161925"/>
                    </a:lnTo>
                    <a:lnTo>
                      <a:pt x="0" y="121920"/>
                    </a:lnTo>
                    <a:lnTo>
                      <a:pt x="212408" y="0"/>
                    </a:lnTo>
                    <a:lnTo>
                      <a:pt x="247650" y="60960"/>
                    </a:lnTo>
                    <a:lnTo>
                      <a:pt x="114300" y="204788"/>
                    </a:lnTo>
                    <a:lnTo>
                      <a:pt x="115252" y="205740"/>
                    </a:lnTo>
                    <a:lnTo>
                      <a:pt x="307658" y="165735"/>
                    </a:lnTo>
                    <a:lnTo>
                      <a:pt x="342900" y="226695"/>
                    </a:lnTo>
                    <a:lnTo>
                      <a:pt x="130492" y="348615"/>
                    </a:lnTo>
                    <a:lnTo>
                      <a:pt x="106680" y="306705"/>
                    </a:lnTo>
                    <a:lnTo>
                      <a:pt x="206692" y="248602"/>
                    </a:lnTo>
                    <a:cubicBezTo>
                      <a:pt x="211455" y="245745"/>
                      <a:pt x="217170" y="242888"/>
                      <a:pt x="222885" y="239077"/>
                    </a:cubicBezTo>
                    <a:cubicBezTo>
                      <a:pt x="229552" y="235267"/>
                      <a:pt x="245745" y="226695"/>
                      <a:pt x="273367" y="212407"/>
                    </a:cubicBezTo>
                    <a:lnTo>
                      <a:pt x="272415" y="211455"/>
                    </a:lnTo>
                    <a:lnTo>
                      <a:pt x="75247" y="252413"/>
                    </a:lnTo>
                    <a:lnTo>
                      <a:pt x="51435" y="210502"/>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0C90EF75-F85A-45C8-939B-EE3E29CEF5DB}"/>
                  </a:ext>
                </a:extLst>
              </p:cNvPr>
              <p:cNvSpPr/>
              <p:nvPr/>
            </p:nvSpPr>
            <p:spPr>
              <a:xfrm>
                <a:off x="4773929" y="3548969"/>
                <a:ext cx="269748" cy="196561"/>
              </a:xfrm>
              <a:custGeom>
                <a:avLst/>
                <a:gdLst>
                  <a:gd name="connsiteX0" fmla="*/ 230505 w 269748"/>
                  <a:gd name="connsiteY0" fmla="*/ 183832 h 196561"/>
                  <a:gd name="connsiteX1" fmla="*/ 165735 w 269748"/>
                  <a:gd name="connsiteY1" fmla="*/ 192405 h 196561"/>
                  <a:gd name="connsiteX2" fmla="*/ 112395 w 269748"/>
                  <a:gd name="connsiteY2" fmla="*/ 141922 h 196561"/>
                  <a:gd name="connsiteX3" fmla="*/ 100965 w 269748"/>
                  <a:gd name="connsiteY3" fmla="*/ 122872 h 196561"/>
                  <a:gd name="connsiteX4" fmla="*/ 25717 w 269748"/>
                  <a:gd name="connsiteY4" fmla="*/ 166688 h 196561"/>
                  <a:gd name="connsiteX5" fmla="*/ 0 w 269748"/>
                  <a:gd name="connsiteY5" fmla="*/ 121920 h 196561"/>
                  <a:gd name="connsiteX6" fmla="*/ 212408 w 269748"/>
                  <a:gd name="connsiteY6" fmla="*/ 0 h 196561"/>
                  <a:gd name="connsiteX7" fmla="*/ 251460 w 269748"/>
                  <a:gd name="connsiteY7" fmla="*/ 67628 h 196561"/>
                  <a:gd name="connsiteX8" fmla="*/ 268605 w 269748"/>
                  <a:gd name="connsiteY8" fmla="*/ 136207 h 196561"/>
                  <a:gd name="connsiteX9" fmla="*/ 230505 w 269748"/>
                  <a:gd name="connsiteY9" fmla="*/ 183832 h 196561"/>
                  <a:gd name="connsiteX10" fmla="*/ 138113 w 269748"/>
                  <a:gd name="connsiteY10" fmla="*/ 101918 h 196561"/>
                  <a:gd name="connsiteX11" fmla="*/ 146685 w 269748"/>
                  <a:gd name="connsiteY11" fmla="*/ 117157 h 196561"/>
                  <a:gd name="connsiteX12" fmla="*/ 172403 w 269748"/>
                  <a:gd name="connsiteY12" fmla="*/ 143828 h 196561"/>
                  <a:gd name="connsiteX13" fmla="*/ 201930 w 269748"/>
                  <a:gd name="connsiteY13" fmla="*/ 140018 h 196561"/>
                  <a:gd name="connsiteX14" fmla="*/ 220028 w 269748"/>
                  <a:gd name="connsiteY14" fmla="*/ 118110 h 196561"/>
                  <a:gd name="connsiteX15" fmla="*/ 212408 w 269748"/>
                  <a:gd name="connsiteY15" fmla="*/ 86678 h 196561"/>
                  <a:gd name="connsiteX16" fmla="*/ 200978 w 269748"/>
                  <a:gd name="connsiteY16" fmla="*/ 66675 h 196561"/>
                  <a:gd name="connsiteX17" fmla="*/ 138113 w 269748"/>
                  <a:gd name="connsiteY17" fmla="*/ 101918 h 19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9748" h="196561">
                    <a:moveTo>
                      <a:pt x="230505" y="183832"/>
                    </a:moveTo>
                    <a:cubicBezTo>
                      <a:pt x="207645" y="197168"/>
                      <a:pt x="185738" y="200025"/>
                      <a:pt x="165735" y="192405"/>
                    </a:cubicBezTo>
                    <a:cubicBezTo>
                      <a:pt x="145733" y="184785"/>
                      <a:pt x="127635" y="168593"/>
                      <a:pt x="112395" y="141922"/>
                    </a:cubicBezTo>
                    <a:lnTo>
                      <a:pt x="100965" y="122872"/>
                    </a:lnTo>
                    <a:lnTo>
                      <a:pt x="25717" y="166688"/>
                    </a:lnTo>
                    <a:lnTo>
                      <a:pt x="0" y="121920"/>
                    </a:lnTo>
                    <a:lnTo>
                      <a:pt x="212408" y="0"/>
                    </a:lnTo>
                    <a:lnTo>
                      <a:pt x="251460" y="67628"/>
                    </a:lnTo>
                    <a:cubicBezTo>
                      <a:pt x="266700" y="93345"/>
                      <a:pt x="272415" y="116205"/>
                      <a:pt x="268605" y="136207"/>
                    </a:cubicBezTo>
                    <a:cubicBezTo>
                      <a:pt x="264795" y="155257"/>
                      <a:pt x="252413" y="171450"/>
                      <a:pt x="230505" y="183832"/>
                    </a:cubicBezTo>
                    <a:close/>
                    <a:moveTo>
                      <a:pt x="138113" y="101918"/>
                    </a:moveTo>
                    <a:lnTo>
                      <a:pt x="146685" y="117157"/>
                    </a:lnTo>
                    <a:cubicBezTo>
                      <a:pt x="154305" y="131445"/>
                      <a:pt x="163830" y="140018"/>
                      <a:pt x="172403" y="143828"/>
                    </a:cubicBezTo>
                    <a:cubicBezTo>
                      <a:pt x="181928" y="147638"/>
                      <a:pt x="191453" y="146685"/>
                      <a:pt x="201930" y="140018"/>
                    </a:cubicBezTo>
                    <a:cubicBezTo>
                      <a:pt x="212408" y="134303"/>
                      <a:pt x="218123" y="126682"/>
                      <a:pt x="220028" y="118110"/>
                    </a:cubicBezTo>
                    <a:cubicBezTo>
                      <a:pt x="221933" y="109538"/>
                      <a:pt x="219075" y="99060"/>
                      <a:pt x="212408" y="86678"/>
                    </a:cubicBezTo>
                    <a:lnTo>
                      <a:pt x="200978" y="66675"/>
                    </a:lnTo>
                    <a:lnTo>
                      <a:pt x="138113" y="10191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B7D6B498-1771-4116-8760-41393B0FBB63}"/>
                  </a:ext>
                </a:extLst>
              </p:cNvPr>
              <p:cNvSpPr/>
              <p:nvPr/>
            </p:nvSpPr>
            <p:spPr>
              <a:xfrm>
                <a:off x="4881562" y="3735659"/>
                <a:ext cx="238125" cy="252412"/>
              </a:xfrm>
              <a:custGeom>
                <a:avLst/>
                <a:gdLst>
                  <a:gd name="connsiteX0" fmla="*/ 0 w 238125"/>
                  <a:gd name="connsiteY0" fmla="*/ 121920 h 252412"/>
                  <a:gd name="connsiteX1" fmla="*/ 212408 w 238125"/>
                  <a:gd name="connsiteY1" fmla="*/ 0 h 252412"/>
                  <a:gd name="connsiteX2" fmla="*/ 238125 w 238125"/>
                  <a:gd name="connsiteY2" fmla="*/ 44767 h 252412"/>
                  <a:gd name="connsiteX3" fmla="*/ 62865 w 238125"/>
                  <a:gd name="connsiteY3" fmla="*/ 145732 h 252412"/>
                  <a:gd name="connsiteX4" fmla="*/ 112395 w 238125"/>
                  <a:gd name="connsiteY4" fmla="*/ 231457 h 252412"/>
                  <a:gd name="connsiteX5" fmla="*/ 75247 w 238125"/>
                  <a:gd name="connsiteY5" fmla="*/ 252413 h 252412"/>
                  <a:gd name="connsiteX6" fmla="*/ 0 w 238125"/>
                  <a:gd name="connsiteY6" fmla="*/ 121920 h 2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125" h="252412">
                    <a:moveTo>
                      <a:pt x="0" y="121920"/>
                    </a:moveTo>
                    <a:lnTo>
                      <a:pt x="212408" y="0"/>
                    </a:lnTo>
                    <a:lnTo>
                      <a:pt x="238125" y="44767"/>
                    </a:lnTo>
                    <a:lnTo>
                      <a:pt x="62865" y="145732"/>
                    </a:lnTo>
                    <a:lnTo>
                      <a:pt x="112395" y="231457"/>
                    </a:lnTo>
                    <a:lnTo>
                      <a:pt x="75247" y="252413"/>
                    </a:lnTo>
                    <a:lnTo>
                      <a:pt x="0" y="121920"/>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39715A2F-778D-4037-BBD2-0FDB91BB62F3}"/>
                  </a:ext>
                </a:extLst>
              </p:cNvPr>
              <p:cNvSpPr/>
              <p:nvPr/>
            </p:nvSpPr>
            <p:spPr>
              <a:xfrm>
                <a:off x="4978716" y="3903299"/>
                <a:ext cx="238125" cy="166687"/>
              </a:xfrm>
              <a:custGeom>
                <a:avLst/>
                <a:gdLst>
                  <a:gd name="connsiteX0" fmla="*/ 0 w 238125"/>
                  <a:gd name="connsiteY0" fmla="*/ 121920 h 166687"/>
                  <a:gd name="connsiteX1" fmla="*/ 212408 w 238125"/>
                  <a:gd name="connsiteY1" fmla="*/ 0 h 166687"/>
                  <a:gd name="connsiteX2" fmla="*/ 238125 w 238125"/>
                  <a:gd name="connsiteY2" fmla="*/ 44767 h 166687"/>
                  <a:gd name="connsiteX3" fmla="*/ 25717 w 238125"/>
                  <a:gd name="connsiteY3" fmla="*/ 166688 h 166687"/>
                  <a:gd name="connsiteX4" fmla="*/ 0 w 238125"/>
                  <a:gd name="connsiteY4" fmla="*/ 121920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66687">
                    <a:moveTo>
                      <a:pt x="0" y="121920"/>
                    </a:moveTo>
                    <a:lnTo>
                      <a:pt x="212408" y="0"/>
                    </a:lnTo>
                    <a:lnTo>
                      <a:pt x="238125" y="44767"/>
                    </a:lnTo>
                    <a:lnTo>
                      <a:pt x="25717" y="166688"/>
                    </a:lnTo>
                    <a:lnTo>
                      <a:pt x="0" y="121920"/>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D5CE98FE-F2BF-430E-9DE7-0ECB4390A4E7}"/>
                  </a:ext>
                </a:extLst>
              </p:cNvPr>
              <p:cNvSpPr/>
              <p:nvPr/>
            </p:nvSpPr>
            <p:spPr>
              <a:xfrm>
                <a:off x="5034914" y="4002359"/>
                <a:ext cx="282892" cy="190500"/>
              </a:xfrm>
              <a:custGeom>
                <a:avLst/>
                <a:gdLst>
                  <a:gd name="connsiteX0" fmla="*/ 25717 w 282892"/>
                  <a:gd name="connsiteY0" fmla="*/ 165735 h 190500"/>
                  <a:gd name="connsiteX1" fmla="*/ 0 w 282892"/>
                  <a:gd name="connsiteY1" fmla="*/ 121920 h 190500"/>
                  <a:gd name="connsiteX2" fmla="*/ 212407 w 282892"/>
                  <a:gd name="connsiteY2" fmla="*/ 0 h 190500"/>
                  <a:gd name="connsiteX3" fmla="*/ 282892 w 282892"/>
                  <a:gd name="connsiteY3" fmla="*/ 121920 h 190500"/>
                  <a:gd name="connsiteX4" fmla="*/ 245745 w 282892"/>
                  <a:gd name="connsiteY4" fmla="*/ 142875 h 190500"/>
                  <a:gd name="connsiteX5" fmla="*/ 200977 w 282892"/>
                  <a:gd name="connsiteY5" fmla="*/ 65722 h 190500"/>
                  <a:gd name="connsiteX6" fmla="*/ 146685 w 282892"/>
                  <a:gd name="connsiteY6" fmla="*/ 97155 h 190500"/>
                  <a:gd name="connsiteX7" fmla="*/ 188595 w 282892"/>
                  <a:gd name="connsiteY7" fmla="*/ 169545 h 190500"/>
                  <a:gd name="connsiteX8" fmla="*/ 151447 w 282892"/>
                  <a:gd name="connsiteY8" fmla="*/ 190500 h 190500"/>
                  <a:gd name="connsiteX9" fmla="*/ 109538 w 282892"/>
                  <a:gd name="connsiteY9" fmla="*/ 119063 h 190500"/>
                  <a:gd name="connsiteX10" fmla="*/ 25717 w 282892"/>
                  <a:gd name="connsiteY10" fmla="*/ 16573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892" h="190500">
                    <a:moveTo>
                      <a:pt x="25717" y="165735"/>
                    </a:moveTo>
                    <a:lnTo>
                      <a:pt x="0" y="121920"/>
                    </a:lnTo>
                    <a:lnTo>
                      <a:pt x="212407" y="0"/>
                    </a:lnTo>
                    <a:lnTo>
                      <a:pt x="282892" y="121920"/>
                    </a:lnTo>
                    <a:lnTo>
                      <a:pt x="245745" y="142875"/>
                    </a:lnTo>
                    <a:lnTo>
                      <a:pt x="200977" y="65722"/>
                    </a:lnTo>
                    <a:lnTo>
                      <a:pt x="146685" y="97155"/>
                    </a:lnTo>
                    <a:lnTo>
                      <a:pt x="188595" y="169545"/>
                    </a:lnTo>
                    <a:lnTo>
                      <a:pt x="151447" y="190500"/>
                    </a:lnTo>
                    <a:lnTo>
                      <a:pt x="109538" y="119063"/>
                    </a:lnTo>
                    <a:lnTo>
                      <a:pt x="25717" y="16573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BD929085-577C-4A08-B2EA-C689579B6DF8}"/>
                  </a:ext>
                </a:extLst>
              </p:cNvPr>
              <p:cNvSpPr/>
              <p:nvPr/>
            </p:nvSpPr>
            <p:spPr>
              <a:xfrm>
                <a:off x="5153024" y="4138566"/>
                <a:ext cx="279082" cy="237172"/>
              </a:xfrm>
              <a:custGeom>
                <a:avLst/>
                <a:gdLst>
                  <a:gd name="connsiteX0" fmla="*/ 139065 w 279082"/>
                  <a:gd name="connsiteY0" fmla="*/ 141922 h 237172"/>
                  <a:gd name="connsiteX1" fmla="*/ 251460 w 279082"/>
                  <a:gd name="connsiteY1" fmla="*/ 136208 h 237172"/>
                  <a:gd name="connsiteX2" fmla="*/ 279083 w 279082"/>
                  <a:gd name="connsiteY2" fmla="*/ 184785 h 237172"/>
                  <a:gd name="connsiteX3" fmla="*/ 108585 w 279082"/>
                  <a:gd name="connsiteY3" fmla="*/ 189547 h 237172"/>
                  <a:gd name="connsiteX4" fmla="*/ 25717 w 279082"/>
                  <a:gd name="connsiteY4" fmla="*/ 237172 h 237172"/>
                  <a:gd name="connsiteX5" fmla="*/ 0 w 279082"/>
                  <a:gd name="connsiteY5" fmla="*/ 192405 h 237172"/>
                  <a:gd name="connsiteX6" fmla="*/ 80963 w 279082"/>
                  <a:gd name="connsiteY6" fmla="*/ 145733 h 237172"/>
                  <a:gd name="connsiteX7" fmla="*/ 171450 w 279082"/>
                  <a:gd name="connsiteY7" fmla="*/ 0 h 237172"/>
                  <a:gd name="connsiteX8" fmla="*/ 200025 w 279082"/>
                  <a:gd name="connsiteY8" fmla="*/ 48578 h 237172"/>
                  <a:gd name="connsiteX9" fmla="*/ 139065 w 279082"/>
                  <a:gd name="connsiteY9" fmla="*/ 141922 h 2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082" h="237172">
                    <a:moveTo>
                      <a:pt x="139065" y="141922"/>
                    </a:moveTo>
                    <a:lnTo>
                      <a:pt x="251460" y="136208"/>
                    </a:lnTo>
                    <a:lnTo>
                      <a:pt x="279083" y="184785"/>
                    </a:lnTo>
                    <a:lnTo>
                      <a:pt x="108585" y="189547"/>
                    </a:lnTo>
                    <a:lnTo>
                      <a:pt x="25717" y="237172"/>
                    </a:lnTo>
                    <a:lnTo>
                      <a:pt x="0" y="192405"/>
                    </a:lnTo>
                    <a:lnTo>
                      <a:pt x="80963" y="145733"/>
                    </a:lnTo>
                    <a:lnTo>
                      <a:pt x="171450" y="0"/>
                    </a:lnTo>
                    <a:lnTo>
                      <a:pt x="200025" y="48578"/>
                    </a:lnTo>
                    <a:lnTo>
                      <a:pt x="139065" y="141922"/>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 name="Graphic 2">
              <a:extLst>
                <a:ext uri="{FF2B5EF4-FFF2-40B4-BE49-F238E27FC236}">
                  <a16:creationId xmlns:a16="http://schemas.microsoft.com/office/drawing/2014/main" id="{7F8DE1D5-182C-4BA4-9599-34105F9A2154}"/>
                </a:ext>
              </a:extLst>
            </p:cNvPr>
            <p:cNvGrpSpPr/>
            <p:nvPr/>
          </p:nvGrpSpPr>
          <p:grpSpPr>
            <a:xfrm>
              <a:off x="6831329" y="3072719"/>
              <a:ext cx="812482" cy="1221105"/>
              <a:chOff x="6831329" y="3072719"/>
              <a:chExt cx="812482" cy="1221105"/>
            </a:xfrm>
            <a:solidFill>
              <a:srgbClr val="FFFFFF"/>
            </a:solidFill>
          </p:grpSpPr>
          <p:sp>
            <p:nvSpPr>
              <p:cNvPr id="47" name="Freeform: Shape 46">
                <a:extLst>
                  <a:ext uri="{FF2B5EF4-FFF2-40B4-BE49-F238E27FC236}">
                    <a16:creationId xmlns:a16="http://schemas.microsoft.com/office/drawing/2014/main" id="{B76657D7-6732-4BBF-AFC2-9AE710566DEF}"/>
                  </a:ext>
                </a:extLst>
              </p:cNvPr>
              <p:cNvSpPr/>
              <p:nvPr/>
            </p:nvSpPr>
            <p:spPr>
              <a:xfrm>
                <a:off x="6831329" y="4127136"/>
                <a:ext cx="238125" cy="166687"/>
              </a:xfrm>
              <a:custGeom>
                <a:avLst/>
                <a:gdLst>
                  <a:gd name="connsiteX0" fmla="*/ 212407 w 238125"/>
                  <a:gd name="connsiteY0" fmla="*/ 166688 h 166687"/>
                  <a:gd name="connsiteX1" fmla="*/ 0 w 238125"/>
                  <a:gd name="connsiteY1" fmla="*/ 44767 h 166687"/>
                  <a:gd name="connsiteX2" fmla="*/ 25717 w 238125"/>
                  <a:gd name="connsiteY2" fmla="*/ 0 h 166687"/>
                  <a:gd name="connsiteX3" fmla="*/ 238125 w 238125"/>
                  <a:gd name="connsiteY3" fmla="*/ 121920 h 166687"/>
                  <a:gd name="connsiteX4" fmla="*/ 212407 w 238125"/>
                  <a:gd name="connsiteY4" fmla="*/ 166688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66687">
                    <a:moveTo>
                      <a:pt x="212407" y="166688"/>
                    </a:moveTo>
                    <a:lnTo>
                      <a:pt x="0" y="44767"/>
                    </a:lnTo>
                    <a:lnTo>
                      <a:pt x="25717" y="0"/>
                    </a:lnTo>
                    <a:lnTo>
                      <a:pt x="238125" y="121920"/>
                    </a:lnTo>
                    <a:lnTo>
                      <a:pt x="212407" y="16668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A38841D-C367-4F8F-BE2D-D30845044C6E}"/>
                  </a:ext>
                </a:extLst>
              </p:cNvPr>
              <p:cNvSpPr/>
              <p:nvPr/>
            </p:nvSpPr>
            <p:spPr>
              <a:xfrm>
                <a:off x="6888479" y="3847101"/>
                <a:ext cx="343852" cy="348615"/>
              </a:xfrm>
              <a:custGeom>
                <a:avLst/>
                <a:gdLst>
                  <a:gd name="connsiteX0" fmla="*/ 263842 w 343852"/>
                  <a:gd name="connsiteY0" fmla="*/ 259080 h 348615"/>
                  <a:gd name="connsiteX1" fmla="*/ 67627 w 343852"/>
                  <a:gd name="connsiteY1" fmla="*/ 214313 h 348615"/>
                  <a:gd name="connsiteX2" fmla="*/ 66675 w 343852"/>
                  <a:gd name="connsiteY2" fmla="*/ 215265 h 348615"/>
                  <a:gd name="connsiteX3" fmla="*/ 136207 w 343852"/>
                  <a:gd name="connsiteY3" fmla="*/ 251460 h 348615"/>
                  <a:gd name="connsiteX4" fmla="*/ 235267 w 343852"/>
                  <a:gd name="connsiteY4" fmla="*/ 308610 h 348615"/>
                  <a:gd name="connsiteX5" fmla="*/ 212407 w 343852"/>
                  <a:gd name="connsiteY5" fmla="*/ 348615 h 348615"/>
                  <a:gd name="connsiteX6" fmla="*/ 0 w 343852"/>
                  <a:gd name="connsiteY6" fmla="*/ 225743 h 348615"/>
                  <a:gd name="connsiteX7" fmla="*/ 35242 w 343852"/>
                  <a:gd name="connsiteY7" fmla="*/ 164783 h 348615"/>
                  <a:gd name="connsiteX8" fmla="*/ 226695 w 343852"/>
                  <a:gd name="connsiteY8" fmla="*/ 208598 h 348615"/>
                  <a:gd name="connsiteX9" fmla="*/ 227647 w 343852"/>
                  <a:gd name="connsiteY9" fmla="*/ 207645 h 348615"/>
                  <a:gd name="connsiteX10" fmla="*/ 96202 w 343852"/>
                  <a:gd name="connsiteY10" fmla="*/ 60960 h 348615"/>
                  <a:gd name="connsiteX11" fmla="*/ 131445 w 343852"/>
                  <a:gd name="connsiteY11" fmla="*/ 0 h 348615"/>
                  <a:gd name="connsiteX12" fmla="*/ 343852 w 343852"/>
                  <a:gd name="connsiteY12" fmla="*/ 121920 h 348615"/>
                  <a:gd name="connsiteX13" fmla="*/ 320040 w 343852"/>
                  <a:gd name="connsiteY13" fmla="*/ 163830 h 348615"/>
                  <a:gd name="connsiteX14" fmla="*/ 220027 w 343852"/>
                  <a:gd name="connsiteY14" fmla="*/ 105728 h 348615"/>
                  <a:gd name="connsiteX15" fmla="*/ 203835 w 343852"/>
                  <a:gd name="connsiteY15" fmla="*/ 96203 h 348615"/>
                  <a:gd name="connsiteX16" fmla="*/ 155257 w 343852"/>
                  <a:gd name="connsiteY16" fmla="*/ 65723 h 348615"/>
                  <a:gd name="connsiteX17" fmla="*/ 154305 w 343852"/>
                  <a:gd name="connsiteY17" fmla="*/ 66675 h 348615"/>
                  <a:gd name="connsiteX18" fmla="*/ 288607 w 343852"/>
                  <a:gd name="connsiteY18" fmla="*/ 217170 h 348615"/>
                  <a:gd name="connsiteX19" fmla="*/ 263842 w 343852"/>
                  <a:gd name="connsiteY19" fmla="*/ 259080 h 34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3852" h="348615">
                    <a:moveTo>
                      <a:pt x="263842" y="259080"/>
                    </a:moveTo>
                    <a:lnTo>
                      <a:pt x="67627" y="214313"/>
                    </a:lnTo>
                    <a:lnTo>
                      <a:pt x="66675" y="215265"/>
                    </a:lnTo>
                    <a:cubicBezTo>
                      <a:pt x="101917" y="233363"/>
                      <a:pt x="124777" y="244793"/>
                      <a:pt x="136207" y="251460"/>
                    </a:cubicBezTo>
                    <a:lnTo>
                      <a:pt x="235267" y="308610"/>
                    </a:lnTo>
                    <a:lnTo>
                      <a:pt x="212407" y="348615"/>
                    </a:lnTo>
                    <a:lnTo>
                      <a:pt x="0" y="225743"/>
                    </a:lnTo>
                    <a:lnTo>
                      <a:pt x="35242" y="164783"/>
                    </a:lnTo>
                    <a:lnTo>
                      <a:pt x="226695" y="208598"/>
                    </a:lnTo>
                    <a:lnTo>
                      <a:pt x="227647" y="207645"/>
                    </a:lnTo>
                    <a:lnTo>
                      <a:pt x="96202" y="60960"/>
                    </a:lnTo>
                    <a:lnTo>
                      <a:pt x="131445" y="0"/>
                    </a:lnTo>
                    <a:lnTo>
                      <a:pt x="343852" y="121920"/>
                    </a:lnTo>
                    <a:lnTo>
                      <a:pt x="320040" y="163830"/>
                    </a:lnTo>
                    <a:lnTo>
                      <a:pt x="220027" y="105728"/>
                    </a:lnTo>
                    <a:cubicBezTo>
                      <a:pt x="215265" y="102870"/>
                      <a:pt x="209550" y="100013"/>
                      <a:pt x="203835" y="96203"/>
                    </a:cubicBezTo>
                    <a:cubicBezTo>
                      <a:pt x="198120" y="92393"/>
                      <a:pt x="181927" y="81915"/>
                      <a:pt x="155257" y="65723"/>
                    </a:cubicBezTo>
                    <a:lnTo>
                      <a:pt x="154305" y="66675"/>
                    </a:lnTo>
                    <a:lnTo>
                      <a:pt x="288607" y="217170"/>
                    </a:lnTo>
                    <a:lnTo>
                      <a:pt x="263842" y="259080"/>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EAC2BFEB-9E8C-4F4D-876C-2269D269E135}"/>
                  </a:ext>
                </a:extLst>
              </p:cNvPr>
              <p:cNvSpPr/>
              <p:nvPr/>
            </p:nvSpPr>
            <p:spPr>
              <a:xfrm>
                <a:off x="7048499" y="3673103"/>
                <a:ext cx="238125" cy="242577"/>
              </a:xfrm>
              <a:custGeom>
                <a:avLst/>
                <a:gdLst>
                  <a:gd name="connsiteX0" fmla="*/ 151447 w 238125"/>
                  <a:gd name="connsiteY0" fmla="*/ 12073 h 242577"/>
                  <a:gd name="connsiteX1" fmla="*/ 191453 w 238125"/>
                  <a:gd name="connsiteY1" fmla="*/ 63508 h 242577"/>
                  <a:gd name="connsiteX2" fmla="*/ 174307 w 238125"/>
                  <a:gd name="connsiteY2" fmla="*/ 134946 h 242577"/>
                  <a:gd name="connsiteX3" fmla="*/ 162878 w 238125"/>
                  <a:gd name="connsiteY3" fmla="*/ 153996 h 242577"/>
                  <a:gd name="connsiteX4" fmla="*/ 238125 w 238125"/>
                  <a:gd name="connsiteY4" fmla="*/ 197810 h 242577"/>
                  <a:gd name="connsiteX5" fmla="*/ 212407 w 238125"/>
                  <a:gd name="connsiteY5" fmla="*/ 242578 h 242577"/>
                  <a:gd name="connsiteX6" fmla="*/ 0 w 238125"/>
                  <a:gd name="connsiteY6" fmla="*/ 120658 h 242577"/>
                  <a:gd name="connsiteX7" fmla="*/ 39053 w 238125"/>
                  <a:gd name="connsiteY7" fmla="*/ 53030 h 242577"/>
                  <a:gd name="connsiteX8" fmla="*/ 89535 w 238125"/>
                  <a:gd name="connsiteY8" fmla="*/ 3500 h 242577"/>
                  <a:gd name="connsiteX9" fmla="*/ 151447 w 238125"/>
                  <a:gd name="connsiteY9" fmla="*/ 12073 h 242577"/>
                  <a:gd name="connsiteX10" fmla="*/ 126682 w 238125"/>
                  <a:gd name="connsiteY10" fmla="*/ 133040 h 242577"/>
                  <a:gd name="connsiteX11" fmla="*/ 135255 w 238125"/>
                  <a:gd name="connsiteY11" fmla="*/ 117800 h 242577"/>
                  <a:gd name="connsiteX12" fmla="*/ 144780 w 238125"/>
                  <a:gd name="connsiteY12" fmla="*/ 81605 h 242577"/>
                  <a:gd name="connsiteX13" fmla="*/ 126682 w 238125"/>
                  <a:gd name="connsiteY13" fmla="*/ 57793 h 242577"/>
                  <a:gd name="connsiteX14" fmla="*/ 98107 w 238125"/>
                  <a:gd name="connsiteY14" fmla="*/ 53030 h 242577"/>
                  <a:gd name="connsiteX15" fmla="*/ 75247 w 238125"/>
                  <a:gd name="connsiteY15" fmla="*/ 75890 h 242577"/>
                  <a:gd name="connsiteX16" fmla="*/ 63818 w 238125"/>
                  <a:gd name="connsiteY16" fmla="*/ 95893 h 242577"/>
                  <a:gd name="connsiteX17" fmla="*/ 126682 w 238125"/>
                  <a:gd name="connsiteY17" fmla="*/ 133040 h 2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25" h="242577">
                    <a:moveTo>
                      <a:pt x="151447" y="12073"/>
                    </a:moveTo>
                    <a:cubicBezTo>
                      <a:pt x="174307" y="25408"/>
                      <a:pt x="187643" y="42553"/>
                      <a:pt x="191453" y="63508"/>
                    </a:cubicBezTo>
                    <a:cubicBezTo>
                      <a:pt x="195263" y="84463"/>
                      <a:pt x="189547" y="108275"/>
                      <a:pt x="174307" y="134946"/>
                    </a:cubicBezTo>
                    <a:lnTo>
                      <a:pt x="162878" y="153996"/>
                    </a:lnTo>
                    <a:lnTo>
                      <a:pt x="238125" y="197810"/>
                    </a:lnTo>
                    <a:lnTo>
                      <a:pt x="212407" y="242578"/>
                    </a:lnTo>
                    <a:lnTo>
                      <a:pt x="0" y="120658"/>
                    </a:lnTo>
                    <a:lnTo>
                      <a:pt x="39053" y="53030"/>
                    </a:lnTo>
                    <a:cubicBezTo>
                      <a:pt x="54293" y="27313"/>
                      <a:pt x="70485" y="11121"/>
                      <a:pt x="89535" y="3500"/>
                    </a:cubicBezTo>
                    <a:cubicBezTo>
                      <a:pt x="109538" y="-3167"/>
                      <a:pt x="129540" y="-310"/>
                      <a:pt x="151447" y="12073"/>
                    </a:cubicBezTo>
                    <a:close/>
                    <a:moveTo>
                      <a:pt x="126682" y="133040"/>
                    </a:moveTo>
                    <a:lnTo>
                      <a:pt x="135255" y="117800"/>
                    </a:lnTo>
                    <a:cubicBezTo>
                      <a:pt x="142875" y="103513"/>
                      <a:pt x="146685" y="92083"/>
                      <a:pt x="144780" y="81605"/>
                    </a:cubicBezTo>
                    <a:cubicBezTo>
                      <a:pt x="142875" y="71128"/>
                      <a:pt x="137160" y="63508"/>
                      <a:pt x="126682" y="57793"/>
                    </a:cubicBezTo>
                    <a:cubicBezTo>
                      <a:pt x="116205" y="52078"/>
                      <a:pt x="106680" y="50173"/>
                      <a:pt x="98107" y="53030"/>
                    </a:cubicBezTo>
                    <a:cubicBezTo>
                      <a:pt x="89535" y="55888"/>
                      <a:pt x="81915" y="63508"/>
                      <a:pt x="75247" y="75890"/>
                    </a:cubicBezTo>
                    <a:lnTo>
                      <a:pt x="63818" y="95893"/>
                    </a:lnTo>
                    <a:lnTo>
                      <a:pt x="126682" y="133040"/>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62F4C4C0-9D4B-44DD-8EB4-76CFEAC298D0}"/>
                  </a:ext>
                </a:extLst>
              </p:cNvPr>
              <p:cNvSpPr/>
              <p:nvPr/>
            </p:nvSpPr>
            <p:spPr>
              <a:xfrm>
                <a:off x="7184706" y="3503249"/>
                <a:ext cx="287655" cy="253364"/>
              </a:xfrm>
              <a:custGeom>
                <a:avLst/>
                <a:gdLst>
                  <a:gd name="connsiteX0" fmla="*/ 260033 w 287655"/>
                  <a:gd name="connsiteY0" fmla="*/ 96202 h 253364"/>
                  <a:gd name="connsiteX1" fmla="*/ 200978 w 287655"/>
                  <a:gd name="connsiteY1" fmla="*/ 82867 h 253364"/>
                  <a:gd name="connsiteX2" fmla="*/ 156210 w 287655"/>
                  <a:gd name="connsiteY2" fmla="*/ 160020 h 253364"/>
                  <a:gd name="connsiteX3" fmla="*/ 198120 w 287655"/>
                  <a:gd name="connsiteY3" fmla="*/ 204788 h 253364"/>
                  <a:gd name="connsiteX4" fmla="*/ 170498 w 287655"/>
                  <a:gd name="connsiteY4" fmla="*/ 253365 h 253364"/>
                  <a:gd name="connsiteX5" fmla="*/ 0 w 287655"/>
                  <a:gd name="connsiteY5" fmla="*/ 55245 h 253364"/>
                  <a:gd name="connsiteX6" fmla="*/ 31433 w 287655"/>
                  <a:gd name="connsiteY6" fmla="*/ 0 h 253364"/>
                  <a:gd name="connsiteX7" fmla="*/ 287655 w 287655"/>
                  <a:gd name="connsiteY7" fmla="*/ 47625 h 253364"/>
                  <a:gd name="connsiteX8" fmla="*/ 260033 w 287655"/>
                  <a:gd name="connsiteY8" fmla="*/ 96202 h 253364"/>
                  <a:gd name="connsiteX9" fmla="*/ 156210 w 287655"/>
                  <a:gd name="connsiteY9" fmla="*/ 71438 h 253364"/>
                  <a:gd name="connsiteX10" fmla="*/ 64770 w 287655"/>
                  <a:gd name="connsiteY10" fmla="*/ 50482 h 253364"/>
                  <a:gd name="connsiteX11" fmla="*/ 48578 w 287655"/>
                  <a:gd name="connsiteY11" fmla="*/ 45720 h 253364"/>
                  <a:gd name="connsiteX12" fmla="*/ 124778 w 287655"/>
                  <a:gd name="connsiteY12" fmla="*/ 125730 h 253364"/>
                  <a:gd name="connsiteX13" fmla="*/ 156210 w 287655"/>
                  <a:gd name="connsiteY13" fmla="*/ 71438 h 25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7655" h="253364">
                    <a:moveTo>
                      <a:pt x="260033" y="96202"/>
                    </a:moveTo>
                    <a:lnTo>
                      <a:pt x="200978" y="82867"/>
                    </a:lnTo>
                    <a:lnTo>
                      <a:pt x="156210" y="160020"/>
                    </a:lnTo>
                    <a:lnTo>
                      <a:pt x="198120" y="204788"/>
                    </a:lnTo>
                    <a:lnTo>
                      <a:pt x="170498" y="253365"/>
                    </a:lnTo>
                    <a:lnTo>
                      <a:pt x="0" y="55245"/>
                    </a:lnTo>
                    <a:lnTo>
                      <a:pt x="31433" y="0"/>
                    </a:lnTo>
                    <a:lnTo>
                      <a:pt x="287655" y="47625"/>
                    </a:lnTo>
                    <a:lnTo>
                      <a:pt x="260033" y="96202"/>
                    </a:lnTo>
                    <a:close/>
                    <a:moveTo>
                      <a:pt x="156210" y="71438"/>
                    </a:moveTo>
                    <a:cubicBezTo>
                      <a:pt x="101918" y="59055"/>
                      <a:pt x="71438" y="52388"/>
                      <a:pt x="64770" y="50482"/>
                    </a:cubicBezTo>
                    <a:cubicBezTo>
                      <a:pt x="58103" y="48577"/>
                      <a:pt x="52388" y="47625"/>
                      <a:pt x="48578" y="45720"/>
                    </a:cubicBezTo>
                    <a:cubicBezTo>
                      <a:pt x="59055" y="56197"/>
                      <a:pt x="84773" y="82867"/>
                      <a:pt x="124778" y="125730"/>
                    </a:cubicBezTo>
                    <a:lnTo>
                      <a:pt x="156210" y="7143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C6B9F4C2-BDA9-4C0F-8524-CB0E2DC10DB6}"/>
                  </a:ext>
                </a:extLst>
              </p:cNvPr>
              <p:cNvSpPr/>
              <p:nvPr/>
            </p:nvSpPr>
            <p:spPr>
              <a:xfrm>
                <a:off x="7307579" y="3256551"/>
                <a:ext cx="255269" cy="239971"/>
              </a:xfrm>
              <a:custGeom>
                <a:avLst/>
                <a:gdLst>
                  <a:gd name="connsiteX0" fmla="*/ 54292 w 255269"/>
                  <a:gd name="connsiteY0" fmla="*/ 75248 h 239971"/>
                  <a:gd name="connsiteX1" fmla="*/ 50482 w 255269"/>
                  <a:gd name="connsiteY1" fmla="*/ 125730 h 239971"/>
                  <a:gd name="connsiteX2" fmla="*/ 95250 w 255269"/>
                  <a:gd name="connsiteY2" fmla="*/ 170498 h 239971"/>
                  <a:gd name="connsiteX3" fmla="*/ 197167 w 255269"/>
                  <a:gd name="connsiteY3" fmla="*/ 158115 h 239971"/>
                  <a:gd name="connsiteX4" fmla="*/ 217170 w 255269"/>
                  <a:gd name="connsiteY4" fmla="*/ 97155 h 239971"/>
                  <a:gd name="connsiteX5" fmla="*/ 255270 w 255269"/>
                  <a:gd name="connsiteY5" fmla="*/ 119063 h 239971"/>
                  <a:gd name="connsiteX6" fmla="*/ 232410 w 255269"/>
                  <a:gd name="connsiteY6" fmla="*/ 183833 h 239971"/>
                  <a:gd name="connsiteX7" fmla="*/ 163830 w 255269"/>
                  <a:gd name="connsiteY7" fmla="*/ 238125 h 239971"/>
                  <a:gd name="connsiteX8" fmla="*/ 69532 w 255269"/>
                  <a:gd name="connsiteY8" fmla="*/ 216218 h 239971"/>
                  <a:gd name="connsiteX9" fmla="*/ 18097 w 255269"/>
                  <a:gd name="connsiteY9" fmla="*/ 170498 h 239971"/>
                  <a:gd name="connsiteX10" fmla="*/ 0 w 255269"/>
                  <a:gd name="connsiteY10" fmla="*/ 114300 h 239971"/>
                  <a:gd name="connsiteX11" fmla="*/ 17145 w 255269"/>
                  <a:gd name="connsiteY11" fmla="*/ 53340 h 239971"/>
                  <a:gd name="connsiteX12" fmla="*/ 67627 w 255269"/>
                  <a:gd name="connsiteY12" fmla="*/ 0 h 239971"/>
                  <a:gd name="connsiteX13" fmla="*/ 96202 w 255269"/>
                  <a:gd name="connsiteY13" fmla="*/ 35243 h 239971"/>
                  <a:gd name="connsiteX14" fmla="*/ 72390 w 255269"/>
                  <a:gd name="connsiteY14" fmla="*/ 53340 h 239971"/>
                  <a:gd name="connsiteX15" fmla="*/ 54292 w 255269"/>
                  <a:gd name="connsiteY15" fmla="*/ 75248 h 23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269" h="239971">
                    <a:moveTo>
                      <a:pt x="54292" y="75248"/>
                    </a:moveTo>
                    <a:cubicBezTo>
                      <a:pt x="44767" y="92393"/>
                      <a:pt x="42863" y="108585"/>
                      <a:pt x="50482" y="125730"/>
                    </a:cubicBezTo>
                    <a:cubicBezTo>
                      <a:pt x="58102" y="141923"/>
                      <a:pt x="73342" y="157163"/>
                      <a:pt x="95250" y="170498"/>
                    </a:cubicBezTo>
                    <a:cubicBezTo>
                      <a:pt x="142875" y="198120"/>
                      <a:pt x="176213" y="193358"/>
                      <a:pt x="197167" y="158115"/>
                    </a:cubicBezTo>
                    <a:cubicBezTo>
                      <a:pt x="205740" y="142875"/>
                      <a:pt x="212407" y="122873"/>
                      <a:pt x="217170" y="97155"/>
                    </a:cubicBezTo>
                    <a:lnTo>
                      <a:pt x="255270" y="119063"/>
                    </a:lnTo>
                    <a:cubicBezTo>
                      <a:pt x="252413" y="140970"/>
                      <a:pt x="244792" y="161925"/>
                      <a:pt x="232410" y="183833"/>
                    </a:cubicBezTo>
                    <a:cubicBezTo>
                      <a:pt x="214313" y="214313"/>
                      <a:pt x="191452" y="232410"/>
                      <a:pt x="163830" y="238125"/>
                    </a:cubicBezTo>
                    <a:cubicBezTo>
                      <a:pt x="135255" y="243840"/>
                      <a:pt x="103822" y="236220"/>
                      <a:pt x="69532" y="216218"/>
                    </a:cubicBezTo>
                    <a:cubicBezTo>
                      <a:pt x="47625" y="203835"/>
                      <a:pt x="30480" y="188595"/>
                      <a:pt x="18097" y="170498"/>
                    </a:cubicBezTo>
                    <a:cubicBezTo>
                      <a:pt x="5715" y="152400"/>
                      <a:pt x="0" y="134303"/>
                      <a:pt x="0" y="114300"/>
                    </a:cubicBezTo>
                    <a:cubicBezTo>
                      <a:pt x="0" y="94298"/>
                      <a:pt x="5715" y="74295"/>
                      <a:pt x="17145" y="53340"/>
                    </a:cubicBezTo>
                    <a:cubicBezTo>
                      <a:pt x="28575" y="32385"/>
                      <a:pt x="45720" y="15240"/>
                      <a:pt x="67627" y="0"/>
                    </a:cubicBezTo>
                    <a:lnTo>
                      <a:pt x="96202" y="35243"/>
                    </a:lnTo>
                    <a:cubicBezTo>
                      <a:pt x="87630" y="40958"/>
                      <a:pt x="80010" y="46673"/>
                      <a:pt x="72390" y="53340"/>
                    </a:cubicBezTo>
                    <a:cubicBezTo>
                      <a:pt x="64770" y="60008"/>
                      <a:pt x="59055" y="67628"/>
                      <a:pt x="54292" y="7524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04D87334-3414-4919-A2E0-F1C34DA08158}"/>
                  </a:ext>
                </a:extLst>
              </p:cNvPr>
              <p:cNvSpPr/>
              <p:nvPr/>
            </p:nvSpPr>
            <p:spPr>
              <a:xfrm>
                <a:off x="7373302" y="3072719"/>
                <a:ext cx="270509" cy="225742"/>
              </a:xfrm>
              <a:custGeom>
                <a:avLst/>
                <a:gdLst>
                  <a:gd name="connsiteX0" fmla="*/ 270510 w 270509"/>
                  <a:gd name="connsiteY0" fmla="*/ 180975 h 225742"/>
                  <a:gd name="connsiteX1" fmla="*/ 244792 w 270509"/>
                  <a:gd name="connsiteY1" fmla="*/ 225743 h 225742"/>
                  <a:gd name="connsiteX2" fmla="*/ 70485 w 270509"/>
                  <a:gd name="connsiteY2" fmla="*/ 124778 h 225742"/>
                  <a:gd name="connsiteX3" fmla="*/ 37147 w 270509"/>
                  <a:gd name="connsiteY3" fmla="*/ 181928 h 225742"/>
                  <a:gd name="connsiteX4" fmla="*/ 0 w 270509"/>
                  <a:gd name="connsiteY4" fmla="*/ 160020 h 225742"/>
                  <a:gd name="connsiteX5" fmla="*/ 92392 w 270509"/>
                  <a:gd name="connsiteY5" fmla="*/ 0 h 225742"/>
                  <a:gd name="connsiteX6" fmla="*/ 129540 w 270509"/>
                  <a:gd name="connsiteY6" fmla="*/ 21907 h 225742"/>
                  <a:gd name="connsiteX7" fmla="*/ 96203 w 270509"/>
                  <a:gd name="connsiteY7" fmla="*/ 79057 h 225742"/>
                  <a:gd name="connsiteX8" fmla="*/ 270510 w 270509"/>
                  <a:gd name="connsiteY8" fmla="*/ 180975 h 22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09" h="225742">
                    <a:moveTo>
                      <a:pt x="270510" y="180975"/>
                    </a:moveTo>
                    <a:lnTo>
                      <a:pt x="244792" y="225743"/>
                    </a:lnTo>
                    <a:lnTo>
                      <a:pt x="70485" y="124778"/>
                    </a:lnTo>
                    <a:lnTo>
                      <a:pt x="37147" y="181928"/>
                    </a:lnTo>
                    <a:lnTo>
                      <a:pt x="0" y="160020"/>
                    </a:lnTo>
                    <a:lnTo>
                      <a:pt x="92392" y="0"/>
                    </a:lnTo>
                    <a:lnTo>
                      <a:pt x="129540" y="21907"/>
                    </a:lnTo>
                    <a:lnTo>
                      <a:pt x="96203" y="79057"/>
                    </a:lnTo>
                    <a:lnTo>
                      <a:pt x="270510" y="18097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0" name="Picture 79">
            <a:extLst>
              <a:ext uri="{FF2B5EF4-FFF2-40B4-BE49-F238E27FC236}">
                <a16:creationId xmlns:a16="http://schemas.microsoft.com/office/drawing/2014/main" id="{5BA42BD7-BBCF-4B49-B1C7-CEEF0EB7A8A0}"/>
              </a:ext>
            </a:extLst>
          </p:cNvPr>
          <p:cNvPicPr>
            <a:picLocks noChangeAspect="1"/>
          </p:cNvPicPr>
          <p:nvPr/>
        </p:nvPicPr>
        <p:blipFill rotWithShape="1">
          <a:blip r:embed="rId5"/>
          <a:srcRect l="3024" t="35558" r="1608" b="4928"/>
          <a:stretch/>
        </p:blipFill>
        <p:spPr>
          <a:xfrm>
            <a:off x="0" y="2013396"/>
            <a:ext cx="8418288" cy="3489730"/>
          </a:xfrm>
          <a:custGeom>
            <a:avLst/>
            <a:gdLst>
              <a:gd name="connsiteX0" fmla="*/ 0 w 8418288"/>
              <a:gd name="connsiteY0" fmla="*/ 0 h 3489730"/>
              <a:gd name="connsiteX1" fmla="*/ 6621893 w 8418288"/>
              <a:gd name="connsiteY1" fmla="*/ 0 h 3489730"/>
              <a:gd name="connsiteX2" fmla="*/ 8418288 w 8418288"/>
              <a:gd name="connsiteY2" fmla="*/ 1744865 h 3489730"/>
              <a:gd name="connsiteX3" fmla="*/ 6621893 w 8418288"/>
              <a:gd name="connsiteY3" fmla="*/ 3489730 h 3489730"/>
              <a:gd name="connsiteX4" fmla="*/ 0 w 8418288"/>
              <a:gd name="connsiteY4" fmla="*/ 3489730 h 3489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288" h="3489730">
                <a:moveTo>
                  <a:pt x="0" y="0"/>
                </a:moveTo>
                <a:lnTo>
                  <a:pt x="6621893" y="0"/>
                </a:lnTo>
                <a:cubicBezTo>
                  <a:pt x="7614015" y="0"/>
                  <a:pt x="8418288" y="781203"/>
                  <a:pt x="8418288" y="1744865"/>
                </a:cubicBezTo>
                <a:cubicBezTo>
                  <a:pt x="8418288" y="2708527"/>
                  <a:pt x="7614015" y="3489730"/>
                  <a:pt x="6621893" y="3489730"/>
                </a:cubicBezTo>
                <a:lnTo>
                  <a:pt x="0" y="3489730"/>
                </a:lnTo>
                <a:close/>
              </a:path>
            </a:pathLst>
          </a:custGeom>
        </p:spPr>
      </p:pic>
    </p:spTree>
    <p:extLst>
      <p:ext uri="{BB962C8B-B14F-4D97-AF65-F5344CB8AC3E}">
        <p14:creationId xmlns:p14="http://schemas.microsoft.com/office/powerpoint/2010/main" val="286957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7ABDC92-93A1-4A1E-EB89-3C16E34CC05C}"/>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4A2341DD-BC6E-E194-0D58-9C4C04A12BBF}"/>
              </a:ext>
            </a:extLst>
          </p:cNvPr>
          <p:cNvSpPr>
            <a:spLocks noGrp="1"/>
          </p:cNvSpPr>
          <p:nvPr>
            <p:ph type="sldNum" sz="quarter" idx="11"/>
          </p:nvPr>
        </p:nvSpPr>
        <p:spPr/>
        <p:txBody>
          <a:bodyPr/>
          <a:lstStyle/>
          <a:p>
            <a:fld id="{F59CD943-D024-467A-B36E-F11E1285ED75}" type="slidenum">
              <a:rPr lang="en-GB" smtClean="0"/>
              <a:pPr/>
              <a:t>4</a:t>
            </a:fld>
            <a:endParaRPr lang="en-GB"/>
          </a:p>
        </p:txBody>
      </p:sp>
      <p:sp>
        <p:nvSpPr>
          <p:cNvPr id="7" name="Text Placeholder 6">
            <a:extLst>
              <a:ext uri="{FF2B5EF4-FFF2-40B4-BE49-F238E27FC236}">
                <a16:creationId xmlns:a16="http://schemas.microsoft.com/office/drawing/2014/main" id="{D6DC9062-281C-115C-393B-48BE1B3067F1}"/>
              </a:ext>
            </a:extLst>
          </p:cNvPr>
          <p:cNvSpPr>
            <a:spLocks noGrp="1"/>
          </p:cNvSpPr>
          <p:nvPr>
            <p:ph type="body" sz="quarter" idx="15"/>
          </p:nvPr>
        </p:nvSpPr>
        <p:spPr/>
        <p:txBody>
          <a:bodyPr/>
          <a:lstStyle/>
          <a:p>
            <a:pPr marL="0" indent="0" algn="ctr">
              <a:lnSpc>
                <a:spcPct val="150000"/>
              </a:lnSpc>
              <a:buNone/>
            </a:pPr>
            <a:r>
              <a:rPr lang="tr-TR" sz="2800" b="1" dirty="0"/>
              <a:t>2018’den itibaren ProQuest </a:t>
            </a:r>
            <a:r>
              <a:rPr lang="tr-TR" sz="2800" b="1" dirty="0" err="1"/>
              <a:t>Dissertation&amp;Thesis</a:t>
            </a:r>
            <a:r>
              <a:rPr lang="tr-TR" sz="2800" b="1" dirty="0"/>
              <a:t> </a:t>
            </a:r>
            <a:r>
              <a:rPr lang="tr-TR" sz="2800" b="1" dirty="0" err="1"/>
              <a:t>Tubitak</a:t>
            </a:r>
            <a:r>
              <a:rPr lang="tr-TR" sz="2800" b="1" dirty="0"/>
              <a:t> </a:t>
            </a:r>
            <a:r>
              <a:rPr lang="tr-TR" sz="2800" b="1" dirty="0" err="1"/>
              <a:t>Ulakbim</a:t>
            </a:r>
            <a:r>
              <a:rPr lang="tr-TR" sz="2800" b="1" dirty="0"/>
              <a:t> </a:t>
            </a:r>
            <a:r>
              <a:rPr lang="tr-TR" sz="2800" b="1" dirty="0" err="1"/>
              <a:t>Ekual</a:t>
            </a:r>
            <a:r>
              <a:rPr lang="tr-TR" sz="2800" b="1" dirty="0"/>
              <a:t> Kapsamında Türkiye’deki tüm üniversitelerimizin erişimlerine açıktır</a:t>
            </a:r>
            <a:endParaRPr lang="en-US" sz="2800" b="1" dirty="0"/>
          </a:p>
        </p:txBody>
      </p:sp>
      <p:pic>
        <p:nvPicPr>
          <p:cNvPr id="8" name="Picture 7">
            <a:extLst>
              <a:ext uri="{FF2B5EF4-FFF2-40B4-BE49-F238E27FC236}">
                <a16:creationId xmlns:a16="http://schemas.microsoft.com/office/drawing/2014/main" id="{CF70642B-F189-1EB6-4626-359BA4A85371}"/>
              </a:ext>
            </a:extLst>
          </p:cNvPr>
          <p:cNvPicPr>
            <a:picLocks noChangeAspect="1"/>
          </p:cNvPicPr>
          <p:nvPr/>
        </p:nvPicPr>
        <p:blipFill>
          <a:blip r:embed="rId2"/>
          <a:stretch>
            <a:fillRect/>
          </a:stretch>
        </p:blipFill>
        <p:spPr>
          <a:xfrm>
            <a:off x="777240" y="2825750"/>
            <a:ext cx="4937760" cy="1532890"/>
          </a:xfrm>
          <a:prstGeom prst="rect">
            <a:avLst/>
          </a:prstGeom>
        </p:spPr>
      </p:pic>
    </p:spTree>
    <p:extLst>
      <p:ext uri="{BB962C8B-B14F-4D97-AF65-F5344CB8AC3E}">
        <p14:creationId xmlns:p14="http://schemas.microsoft.com/office/powerpoint/2010/main" val="674518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AB92AF7-6657-7457-E6C5-839C7EA8E3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44159E-D75D-1D4C-AB47-8DAEB39BDE1C}" type="slidenum">
              <a:rPr kumimoji="0" lang="en-US" sz="1000" b="0" i="0" u="none" strike="noStrike" kern="1200" cap="none" spc="0" normalizeH="0" baseline="0" noProof="0" smtClean="0">
                <a:ln>
                  <a:noFill/>
                </a:ln>
                <a:solidFill>
                  <a:prstClr val="black">
                    <a:lumMod val="95000"/>
                    <a:lumOff val="5000"/>
                  </a:prstClr>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black">
                  <a:lumMod val="95000"/>
                  <a:lumOff val="5000"/>
                </a:prstClr>
              </a:solidFill>
              <a:effectLst/>
              <a:uLnTx/>
              <a:uFillTx/>
              <a:latin typeface="Avenir Next" panose="020B0503020202020204" pitchFamily="34" charset="0"/>
              <a:ea typeface="+mn-ea"/>
              <a:cs typeface="+mn-cs"/>
            </a:endParaRPr>
          </a:p>
        </p:txBody>
      </p:sp>
      <p:grpSp>
        <p:nvGrpSpPr>
          <p:cNvPr id="21" name="Group 20">
            <a:extLst>
              <a:ext uri="{FF2B5EF4-FFF2-40B4-BE49-F238E27FC236}">
                <a16:creationId xmlns:a16="http://schemas.microsoft.com/office/drawing/2014/main" id="{6103DE47-9171-4919-D85D-779CD30B0FBA}"/>
              </a:ext>
            </a:extLst>
          </p:cNvPr>
          <p:cNvGrpSpPr/>
          <p:nvPr/>
        </p:nvGrpSpPr>
        <p:grpSpPr>
          <a:xfrm>
            <a:off x="5864908" y="1897642"/>
            <a:ext cx="2733051" cy="2926080"/>
            <a:chOff x="5554445" y="1472136"/>
            <a:chExt cx="2733051" cy="2926080"/>
          </a:xfrm>
        </p:grpSpPr>
        <p:sp>
          <p:nvSpPr>
            <p:cNvPr id="5" name="TextBox 4">
              <a:extLst>
                <a:ext uri="{FF2B5EF4-FFF2-40B4-BE49-F238E27FC236}">
                  <a16:creationId xmlns:a16="http://schemas.microsoft.com/office/drawing/2014/main" id="{FFE1CFD8-9637-0080-A030-2B57FD8F87A3}"/>
                </a:ext>
              </a:extLst>
            </p:cNvPr>
            <p:cNvSpPr txBox="1"/>
            <p:nvPr/>
          </p:nvSpPr>
          <p:spPr>
            <a:xfrm>
              <a:off x="5554445" y="1472136"/>
              <a:ext cx="2706746" cy="365760"/>
            </a:xfrm>
            <a:prstGeom prst="rect">
              <a:avLst/>
            </a:prstGeom>
            <a:solidFill>
              <a:schemeClr val="bg2"/>
            </a:solidFill>
          </p:spPr>
          <p:txBody>
            <a:bodyPr wrap="non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000" b="1" dirty="0">
                  <a:solidFill>
                    <a:schemeClr val="bg1"/>
                  </a:solidFill>
                  <a:latin typeface="AvenirNext LT Pro Regular" panose="020B0504020202020204" pitchFamily="34" charset="77"/>
                  <a:cs typeface="Poppins" pitchFamily="2" charset="77"/>
                </a:rPr>
                <a:t>2012 den beri</a:t>
              </a:r>
              <a:endParaRPr kumimoji="0" lang="en-US" sz="2000" b="0" i="0" u="none" strike="noStrike" kern="1200" cap="none" spc="0" normalizeH="0" baseline="0" noProof="0" dirty="0">
                <a:ln>
                  <a:noFill/>
                </a:ln>
                <a:solidFill>
                  <a:schemeClr val="bg1"/>
                </a:solidFill>
                <a:effectLst/>
                <a:uLnTx/>
                <a:uFillTx/>
                <a:latin typeface="AvenirNext LT Pro Regular" panose="020B0504020202020204" pitchFamily="34" charset="77"/>
              </a:endParaRPr>
            </a:p>
          </p:txBody>
        </p:sp>
        <p:sp>
          <p:nvSpPr>
            <p:cNvPr id="6" name="TextBox 5">
              <a:extLst>
                <a:ext uri="{FF2B5EF4-FFF2-40B4-BE49-F238E27FC236}">
                  <a16:creationId xmlns:a16="http://schemas.microsoft.com/office/drawing/2014/main" id="{6CCA699B-1AC3-32EB-4DBD-13B108A336F1}"/>
                </a:ext>
              </a:extLst>
            </p:cNvPr>
            <p:cNvSpPr txBox="1"/>
            <p:nvPr/>
          </p:nvSpPr>
          <p:spPr>
            <a:xfrm>
              <a:off x="5580750" y="3725240"/>
              <a:ext cx="2706746" cy="672976"/>
            </a:xfrm>
            <a:prstGeom prst="rect">
              <a:avLst/>
            </a:prstGeom>
            <a:solidFill>
              <a:schemeClr val="bg1">
                <a:lumMod val="95000"/>
              </a:schemeClr>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1" i="0" u="none" strike="noStrike" kern="1200" cap="none" spc="0" normalizeH="0" baseline="0" noProof="0" dirty="0">
                  <a:ln>
                    <a:noFill/>
                  </a:ln>
                  <a:effectLst/>
                  <a:uLnTx/>
                  <a:uFillTx/>
                  <a:latin typeface="AvenirNext LT Pro Regular" panose="020B0504020202020204" pitchFamily="34" charset="77"/>
                  <a:ea typeface="League Spartan" charset="0"/>
                  <a:cs typeface="Poppins" pitchFamily="2" charset="77"/>
                </a:rPr>
                <a:t>U.S dışından tam metin içerik</a:t>
              </a:r>
              <a:endParaRPr kumimoji="0" lang="en-US" sz="1400" b="1" i="0" u="none" strike="noStrike" kern="1200" cap="none" spc="0" normalizeH="0" baseline="0" noProof="0" dirty="0">
                <a:ln>
                  <a:noFill/>
                </a:ln>
                <a:effectLst/>
                <a:uLnTx/>
                <a:uFillTx/>
                <a:latin typeface="AvenirNext LT Pro Regular" panose="020B0504020202020204" pitchFamily="34" charset="77"/>
                <a:ea typeface="League Spartan" charset="0"/>
                <a:cs typeface="Poppins" pitchFamily="2" charset="77"/>
              </a:endParaRPr>
            </a:p>
          </p:txBody>
        </p:sp>
      </p:grpSp>
      <p:grpSp>
        <p:nvGrpSpPr>
          <p:cNvPr id="22" name="Group 21">
            <a:extLst>
              <a:ext uri="{FF2B5EF4-FFF2-40B4-BE49-F238E27FC236}">
                <a16:creationId xmlns:a16="http://schemas.microsoft.com/office/drawing/2014/main" id="{F355BAF2-437B-6AB8-7A3B-62E7AC151F27}"/>
              </a:ext>
            </a:extLst>
          </p:cNvPr>
          <p:cNvGrpSpPr/>
          <p:nvPr/>
        </p:nvGrpSpPr>
        <p:grpSpPr>
          <a:xfrm>
            <a:off x="8713328" y="1897642"/>
            <a:ext cx="2797722" cy="2926080"/>
            <a:chOff x="11799540" y="1001417"/>
            <a:chExt cx="2797722" cy="2926080"/>
          </a:xfrm>
        </p:grpSpPr>
        <p:sp>
          <p:nvSpPr>
            <p:cNvPr id="15" name="TextBox 14">
              <a:extLst>
                <a:ext uri="{FF2B5EF4-FFF2-40B4-BE49-F238E27FC236}">
                  <a16:creationId xmlns:a16="http://schemas.microsoft.com/office/drawing/2014/main" id="{C96B04A4-87B7-1AD1-16EE-0EF3DA012191}"/>
                </a:ext>
              </a:extLst>
            </p:cNvPr>
            <p:cNvSpPr txBox="1"/>
            <p:nvPr/>
          </p:nvSpPr>
          <p:spPr>
            <a:xfrm>
              <a:off x="11890516" y="1001417"/>
              <a:ext cx="2706746" cy="365760"/>
            </a:xfrm>
            <a:prstGeom prst="rect">
              <a:avLst/>
            </a:prstGeom>
            <a:solidFill>
              <a:schemeClr val="bg2"/>
            </a:solidFill>
          </p:spPr>
          <p:txBody>
            <a:bodyPr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chemeClr val="bg1"/>
                  </a:solidFill>
                  <a:effectLst/>
                  <a:uLnTx/>
                  <a:uFillTx/>
                  <a:latin typeface="AvenirNext LT Pro Regular" panose="020B0504020202020204" pitchFamily="34" charset="77"/>
                  <a:ea typeface="League Spartan" charset="0"/>
                  <a:cs typeface="Poppins" pitchFamily="2" charset="77"/>
                </a:rPr>
                <a:t>Son 3 yılda</a:t>
              </a:r>
              <a:endParaRPr kumimoji="0" lang="en-US" sz="2000" b="0" i="0" u="none" strike="noStrike" kern="1200" cap="none" spc="0" normalizeH="0" baseline="0" noProof="0" dirty="0">
                <a:ln>
                  <a:noFill/>
                </a:ln>
                <a:solidFill>
                  <a:schemeClr val="bg1"/>
                </a:solidFill>
                <a:effectLst/>
                <a:uLnTx/>
                <a:uFillTx/>
                <a:latin typeface="AvenirNext LT Pro Regular" panose="020B0504020202020204" pitchFamily="34" charset="77"/>
              </a:endParaRPr>
            </a:p>
          </p:txBody>
        </p:sp>
        <p:sp>
          <p:nvSpPr>
            <p:cNvPr id="16" name="TextBox 15">
              <a:extLst>
                <a:ext uri="{FF2B5EF4-FFF2-40B4-BE49-F238E27FC236}">
                  <a16:creationId xmlns:a16="http://schemas.microsoft.com/office/drawing/2014/main" id="{2ED5BE92-188F-A7E7-7C0A-5C147704E6D9}"/>
                </a:ext>
              </a:extLst>
            </p:cNvPr>
            <p:cNvSpPr txBox="1"/>
            <p:nvPr/>
          </p:nvSpPr>
          <p:spPr>
            <a:xfrm>
              <a:off x="11799540" y="3254521"/>
              <a:ext cx="2706746" cy="672976"/>
            </a:xfrm>
            <a:prstGeom prst="rect">
              <a:avLst/>
            </a:prstGeom>
            <a:solidFill>
              <a:schemeClr val="bg1">
                <a:lumMod val="95000"/>
              </a:schemeClr>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1" i="0" u="none" strike="noStrike" kern="1200" cap="none" spc="0" normalizeH="0" baseline="0" noProof="0" dirty="0">
                  <a:ln>
                    <a:noFill/>
                  </a:ln>
                  <a:effectLst/>
                  <a:uLnTx/>
                  <a:uFillTx/>
                  <a:latin typeface="AvenirNext LT Pro Regular" panose="020B0504020202020204" pitchFamily="34" charset="77"/>
                  <a:ea typeface="League Spartan" charset="0"/>
                  <a:cs typeface="Poppins" pitchFamily="2" charset="77"/>
                </a:rPr>
                <a:t>Yeni uluslararası kurum yayın ortağımız oldu</a:t>
              </a:r>
              <a:endParaRPr kumimoji="0" lang="en-US" sz="1400" b="1" i="0" u="none" strike="noStrike" kern="1200" cap="none" spc="0" normalizeH="0" baseline="0" noProof="0" dirty="0">
                <a:ln>
                  <a:noFill/>
                </a:ln>
                <a:effectLst/>
                <a:uLnTx/>
                <a:uFillTx/>
                <a:latin typeface="AvenirNext LT Pro Regular" panose="020B0504020202020204" pitchFamily="34" charset="77"/>
                <a:ea typeface="League Spartan" charset="0"/>
                <a:cs typeface="Poppins" pitchFamily="2" charset="77"/>
              </a:endParaRPr>
            </a:p>
          </p:txBody>
        </p:sp>
        <p:sp>
          <p:nvSpPr>
            <p:cNvPr id="17" name="Oval 16">
              <a:extLst>
                <a:ext uri="{FF2B5EF4-FFF2-40B4-BE49-F238E27FC236}">
                  <a16:creationId xmlns:a16="http://schemas.microsoft.com/office/drawing/2014/main" id="{17A13FA5-FDA9-4B32-0C3A-3B19F963C251}"/>
                </a:ext>
              </a:extLst>
            </p:cNvPr>
            <p:cNvSpPr>
              <a:spLocks/>
            </p:cNvSpPr>
            <p:nvPr/>
          </p:nvSpPr>
          <p:spPr>
            <a:xfrm>
              <a:off x="12395325" y="1524424"/>
              <a:ext cx="1566519" cy="1566519"/>
            </a:xfrm>
            <a:prstGeom prst="ellipse">
              <a:avLst/>
            </a:prstGeom>
            <a:solidFill>
              <a:schemeClr val="bg1"/>
            </a:solidFill>
            <a:ln w="12700">
              <a:solidFill>
                <a:schemeClr val="accent6"/>
              </a:solidFill>
              <a:prstDash val="solid"/>
            </a:ln>
            <a:effectLst>
              <a:outerShdw blurRad="63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latin typeface="AvenirNext LT Pro Regular" panose="020B0504020202020204" pitchFamily="34" charset="77"/>
                  <a:cs typeface="Poppins" pitchFamily="2" charset="77"/>
                </a:rPr>
                <a:t>78</a:t>
              </a:r>
              <a:endParaRPr kumimoji="0" lang="en-US" sz="2400" b="1" i="0" u="none" strike="noStrike" kern="1200" cap="none" spc="0" normalizeH="0" baseline="0" noProof="0">
                <a:ln>
                  <a:noFill/>
                </a:ln>
                <a:solidFill>
                  <a:schemeClr val="tx1"/>
                </a:solidFill>
                <a:effectLst/>
                <a:uLnTx/>
                <a:uFillTx/>
                <a:latin typeface="AvenirNext LT Pro Regular" panose="020B0504020202020204" pitchFamily="34" charset="77"/>
                <a:cs typeface="Poppins" pitchFamily="2" charset="77"/>
              </a:endParaRPr>
            </a:p>
          </p:txBody>
        </p:sp>
      </p:grpSp>
      <p:sp>
        <p:nvSpPr>
          <p:cNvPr id="12" name="Title 1">
            <a:extLst>
              <a:ext uri="{FF2B5EF4-FFF2-40B4-BE49-F238E27FC236}">
                <a16:creationId xmlns:a16="http://schemas.microsoft.com/office/drawing/2014/main" id="{2CFFB7CC-2EC1-8B22-675F-2BA641510D02}"/>
              </a:ext>
            </a:extLst>
          </p:cNvPr>
          <p:cNvSpPr txBox="1">
            <a:spLocks/>
          </p:cNvSpPr>
          <p:nvPr/>
        </p:nvSpPr>
        <p:spPr>
          <a:xfrm>
            <a:off x="424967" y="291875"/>
            <a:ext cx="10879881" cy="80446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dirty="0">
                <a:solidFill>
                  <a:srgbClr val="B175E1"/>
                </a:solidFill>
              </a:rPr>
              <a:t>ProQuest Dissertations &amp; Theses Global </a:t>
            </a:r>
            <a:r>
              <a:rPr lang="tr-TR" sz="2800" dirty="0">
                <a:solidFill>
                  <a:srgbClr val="B175E1"/>
                </a:solidFill>
              </a:rPr>
              <a:t>her zamankinden daha GLOBAL</a:t>
            </a:r>
            <a:endParaRPr kumimoji="0" lang="en-US" sz="2800" b="0" i="0" u="none" strike="noStrike" kern="1200" cap="none" spc="0" normalizeH="0" baseline="0" noProof="0" dirty="0">
              <a:ln>
                <a:noFill/>
              </a:ln>
              <a:solidFill>
                <a:srgbClr val="B175E1"/>
              </a:solidFill>
              <a:effectLst/>
              <a:uLnTx/>
              <a:uFillTx/>
              <a:ea typeface="+mj-ea"/>
              <a:cs typeface="+mj-cs"/>
            </a:endParaRPr>
          </a:p>
        </p:txBody>
      </p:sp>
      <p:graphicFrame>
        <p:nvGraphicFramePr>
          <p:cNvPr id="4" name="Chart 3">
            <a:extLst>
              <a:ext uri="{FF2B5EF4-FFF2-40B4-BE49-F238E27FC236}">
                <a16:creationId xmlns:a16="http://schemas.microsoft.com/office/drawing/2014/main" id="{3F8E60D2-2005-41ED-EC57-0BBBEFF63060}"/>
              </a:ext>
            </a:extLst>
          </p:cNvPr>
          <p:cNvGraphicFramePr>
            <a:graphicFrameLocks/>
          </p:cNvGraphicFramePr>
          <p:nvPr>
            <p:extLst>
              <p:ext uri="{D42A27DB-BD31-4B8C-83A1-F6EECF244321}">
                <p14:modId xmlns:p14="http://schemas.microsoft.com/office/powerpoint/2010/main" val="932313041"/>
              </p:ext>
            </p:extLst>
          </p:nvPr>
        </p:nvGraphicFramePr>
        <p:xfrm>
          <a:off x="682660" y="1897641"/>
          <a:ext cx="5021126" cy="383212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BF4FCEF5-64AE-D8AB-D80B-BCD82E6285FD}"/>
              </a:ext>
            </a:extLst>
          </p:cNvPr>
          <p:cNvSpPr txBox="1"/>
          <p:nvPr/>
        </p:nvSpPr>
        <p:spPr>
          <a:xfrm rot="16200000">
            <a:off x="-374163" y="3248035"/>
            <a:ext cx="1998277" cy="298383"/>
          </a:xfrm>
          <a:prstGeom prst="rect">
            <a:avLst/>
          </a:prstGeom>
          <a:solidFill>
            <a:schemeClr val="bg1"/>
          </a:solidFill>
          <a:ln>
            <a:noFill/>
          </a:ln>
        </p:spPr>
        <p:txBody>
          <a:bodyPr wrap="square" rtlCol="0">
            <a:noAutofit/>
          </a:bodyPr>
          <a:lstStyle/>
          <a:p>
            <a:pPr algn="l"/>
            <a:r>
              <a:rPr lang="en-US" sz="1200"/>
              <a:t>% theses added to PQDT</a:t>
            </a:r>
          </a:p>
        </p:txBody>
      </p:sp>
      <p:sp>
        <p:nvSpPr>
          <p:cNvPr id="13" name="Oval 12">
            <a:extLst>
              <a:ext uri="{FF2B5EF4-FFF2-40B4-BE49-F238E27FC236}">
                <a16:creationId xmlns:a16="http://schemas.microsoft.com/office/drawing/2014/main" id="{B0722BFC-6511-0C8B-8A72-04089BF4366D}"/>
              </a:ext>
            </a:extLst>
          </p:cNvPr>
          <p:cNvSpPr>
            <a:spLocks/>
          </p:cNvSpPr>
          <p:nvPr/>
        </p:nvSpPr>
        <p:spPr>
          <a:xfrm>
            <a:off x="6492772" y="2398088"/>
            <a:ext cx="1566519" cy="1566519"/>
          </a:xfrm>
          <a:prstGeom prst="ellipse">
            <a:avLst/>
          </a:prstGeom>
          <a:solidFill>
            <a:schemeClr val="bg1"/>
          </a:solidFill>
          <a:ln w="12700">
            <a:solidFill>
              <a:schemeClr val="accent6"/>
            </a:solidFill>
            <a:prstDash val="solid"/>
          </a:ln>
          <a:effectLst>
            <a:outerShdw blurRad="63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latin typeface="AvenirNext LT Pro Regular" panose="020B0504020202020204" pitchFamily="34" charset="77"/>
                <a:cs typeface="Poppins" pitchFamily="2" charset="77"/>
              </a:rPr>
              <a:t>543%</a:t>
            </a:r>
            <a:endParaRPr kumimoji="0" lang="en-US" sz="2400" b="1" i="0" u="none" strike="noStrike" kern="1200" cap="none" spc="0" normalizeH="0" baseline="0" noProof="0">
              <a:ln>
                <a:noFill/>
              </a:ln>
              <a:solidFill>
                <a:schemeClr val="tx1"/>
              </a:solidFill>
              <a:effectLst/>
              <a:uLnTx/>
              <a:uFillTx/>
              <a:latin typeface="AvenirNext LT Pro Regular" panose="020B0504020202020204" pitchFamily="34" charset="77"/>
              <a:cs typeface="Poppins" pitchFamily="2" charset="77"/>
            </a:endParaRPr>
          </a:p>
        </p:txBody>
      </p:sp>
      <p:sp>
        <p:nvSpPr>
          <p:cNvPr id="14" name="Text Placeholder 41">
            <a:extLst>
              <a:ext uri="{FF2B5EF4-FFF2-40B4-BE49-F238E27FC236}">
                <a16:creationId xmlns:a16="http://schemas.microsoft.com/office/drawing/2014/main" id="{A1935148-C0BD-9610-1F71-4F019A04BFAF}"/>
              </a:ext>
            </a:extLst>
          </p:cNvPr>
          <p:cNvSpPr txBox="1">
            <a:spLocks/>
          </p:cNvSpPr>
          <p:nvPr/>
        </p:nvSpPr>
        <p:spPr>
          <a:xfrm>
            <a:off x="7329277" y="5050306"/>
            <a:ext cx="3204000" cy="824206"/>
          </a:xfrm>
          <a:prstGeom prst="rect">
            <a:avLst/>
          </a:prstGeom>
        </p:spPr>
        <p:txBody>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5400" dirty="0"/>
              <a:t>190</a:t>
            </a:r>
            <a:r>
              <a:rPr lang="en-US" sz="5400" dirty="0"/>
              <a:t>+</a:t>
            </a:r>
            <a:r>
              <a:rPr lang="en-US" sz="6000" dirty="0"/>
              <a:t> </a:t>
            </a:r>
          </a:p>
        </p:txBody>
      </p:sp>
      <p:pic>
        <p:nvPicPr>
          <p:cNvPr id="18" name="Graphic 17">
            <a:extLst>
              <a:ext uri="{FF2B5EF4-FFF2-40B4-BE49-F238E27FC236}">
                <a16:creationId xmlns:a16="http://schemas.microsoft.com/office/drawing/2014/main" id="{6D601109-1D95-48F2-C0CB-CFD3CDE5A7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71865" y="5050306"/>
            <a:ext cx="1229698" cy="1229698"/>
          </a:xfrm>
          <a:prstGeom prst="rect">
            <a:avLst/>
          </a:prstGeom>
        </p:spPr>
      </p:pic>
      <p:sp>
        <p:nvSpPr>
          <p:cNvPr id="19" name="TextBox 18">
            <a:extLst>
              <a:ext uri="{FF2B5EF4-FFF2-40B4-BE49-F238E27FC236}">
                <a16:creationId xmlns:a16="http://schemas.microsoft.com/office/drawing/2014/main" id="{ED8D297E-EFD8-B289-B078-E2CA6F23EA3D}"/>
              </a:ext>
            </a:extLst>
          </p:cNvPr>
          <p:cNvSpPr txBox="1"/>
          <p:nvPr/>
        </p:nvSpPr>
        <p:spPr>
          <a:xfrm>
            <a:off x="9469642" y="5526629"/>
            <a:ext cx="2413087" cy="406265"/>
          </a:xfrm>
          <a:prstGeom prst="rect">
            <a:avLst/>
          </a:prstGeom>
          <a:noFill/>
          <a:ln>
            <a:noFill/>
          </a:ln>
        </p:spPr>
        <p:txBody>
          <a:bodyPr wrap="square" rtlCol="0">
            <a:spAutoFit/>
          </a:bodyPr>
          <a:lstStyle/>
          <a:p>
            <a:pPr marL="0" marR="0" lvl="0" indent="0" algn="ctr" defTabSz="914400" rtl="0" eaLnBrk="1" fontAlgn="auto" latinLnBrk="0" hangingPunct="1">
              <a:lnSpc>
                <a:spcPct val="85000"/>
              </a:lnSpc>
              <a:spcBef>
                <a:spcPts val="900"/>
              </a:spcBef>
              <a:spcAft>
                <a:spcPts val="0"/>
              </a:spcAft>
              <a:buClrTx/>
              <a:buSzTx/>
              <a:buFont typeface="Arial" panose="020B0604020202020204" pitchFamily="34" charset="0"/>
              <a:buNone/>
              <a:tabLst/>
              <a:defRPr/>
            </a:pPr>
            <a:r>
              <a:rPr kumimoji="0" lang="tr-TR" sz="2400" b="0" i="0" u="none" strike="noStrike" kern="1200" cap="none" spc="0" normalizeH="0" baseline="0" noProof="0" dirty="0">
                <a:ln>
                  <a:noFill/>
                </a:ln>
                <a:solidFill>
                  <a:srgbClr val="18A381"/>
                </a:solidFill>
                <a:effectLst/>
                <a:uLnTx/>
                <a:uFillTx/>
                <a:latin typeface="Avenir Next LT Pro Demi"/>
                <a:ea typeface="+mn-ea"/>
                <a:cs typeface="+mn-cs"/>
              </a:rPr>
              <a:t>Yıl kapsamı</a:t>
            </a:r>
            <a:endParaRPr kumimoji="0" lang="en-US" sz="2400" b="0" i="0" u="none" strike="noStrike" kern="1200" cap="none" spc="0" normalizeH="0" baseline="0" noProof="0" dirty="0">
              <a:ln>
                <a:noFill/>
              </a:ln>
              <a:solidFill>
                <a:srgbClr val="18A381"/>
              </a:solidFill>
              <a:effectLst/>
              <a:uLnTx/>
              <a:uFillTx/>
              <a:latin typeface="Avenir Next LT Pro Demi"/>
              <a:ea typeface="+mn-ea"/>
              <a:cs typeface="+mn-cs"/>
            </a:endParaRPr>
          </a:p>
        </p:txBody>
      </p:sp>
      <p:sp>
        <p:nvSpPr>
          <p:cNvPr id="11" name="Text Placeholder 10">
            <a:extLst>
              <a:ext uri="{FF2B5EF4-FFF2-40B4-BE49-F238E27FC236}">
                <a16:creationId xmlns:a16="http://schemas.microsoft.com/office/drawing/2014/main" id="{CC566108-B362-F3DD-063C-25727CD17E7E}"/>
              </a:ext>
            </a:extLst>
          </p:cNvPr>
          <p:cNvSpPr>
            <a:spLocks noGrp="1"/>
          </p:cNvSpPr>
          <p:nvPr>
            <p:ph type="body" sz="quarter" idx="13"/>
          </p:nvPr>
        </p:nvSpPr>
        <p:spPr>
          <a:xfrm>
            <a:off x="1174619" y="1299112"/>
            <a:ext cx="10331581" cy="336973"/>
          </a:xfrm>
        </p:spPr>
        <p:txBody>
          <a:bodyPr/>
          <a:lstStyle/>
          <a:p>
            <a:r>
              <a:rPr lang="en-US" dirty="0"/>
              <a:t>PQDT </a:t>
            </a:r>
            <a:r>
              <a:rPr lang="tr-TR" dirty="0" err="1"/>
              <a:t>uluslarası</a:t>
            </a:r>
            <a:r>
              <a:rPr lang="tr-TR" dirty="0"/>
              <a:t> kurumlardan tam metin içeriğini arttırmaya devam ediyor</a:t>
            </a:r>
            <a:endParaRPr lang="en-US" dirty="0"/>
          </a:p>
        </p:txBody>
      </p:sp>
    </p:spTree>
    <p:extLst>
      <p:ext uri="{BB962C8B-B14F-4D97-AF65-F5344CB8AC3E}">
        <p14:creationId xmlns:p14="http://schemas.microsoft.com/office/powerpoint/2010/main" val="2338718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027CBB39-B577-4FE3-9618-42B4E000FB5D}"/>
              </a:ext>
            </a:extLst>
          </p:cNvPr>
          <p:cNvSpPr/>
          <p:nvPr/>
        </p:nvSpPr>
        <p:spPr>
          <a:xfrm>
            <a:off x="313853" y="4302686"/>
            <a:ext cx="11595455" cy="2021477"/>
          </a:xfrm>
          <a:prstGeom prst="rect">
            <a:avLst/>
          </a:prstGeom>
          <a:solidFill>
            <a:schemeClr val="bg1"/>
          </a:solidFill>
          <a:ln>
            <a:noFill/>
          </a:ln>
          <a:effectLst>
            <a:outerShdw blurRad="635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Title 197">
            <a:extLst>
              <a:ext uri="{FF2B5EF4-FFF2-40B4-BE49-F238E27FC236}">
                <a16:creationId xmlns:a16="http://schemas.microsoft.com/office/drawing/2014/main" id="{37A4B8DD-64CF-42BA-9E57-1DB2D651724D}"/>
              </a:ext>
            </a:extLst>
          </p:cNvPr>
          <p:cNvSpPr>
            <a:spLocks noGrp="1"/>
          </p:cNvSpPr>
          <p:nvPr>
            <p:ph type="title"/>
          </p:nvPr>
        </p:nvSpPr>
        <p:spPr/>
        <p:txBody>
          <a:bodyPr/>
          <a:lstStyle/>
          <a:p>
            <a:r>
              <a:rPr lang="en-US" dirty="0">
                <a:ea typeface="Open Sans Semibold"/>
                <a:cs typeface="Calibri"/>
              </a:rPr>
              <a:t>2022</a:t>
            </a:r>
            <a:r>
              <a:rPr lang="tr-TR" dirty="0">
                <a:ea typeface="Open Sans Semibold"/>
                <a:cs typeface="Calibri"/>
              </a:rPr>
              <a:t> de Eklenen Yeni İçerik</a:t>
            </a:r>
            <a:r>
              <a:rPr lang="en-US" dirty="0">
                <a:ea typeface="Open Sans Semibold"/>
                <a:cs typeface="Calibri"/>
              </a:rPr>
              <a:t>?</a:t>
            </a:r>
            <a:endParaRPr lang="en-IN" dirty="0">
              <a:ea typeface="Open Sans Semibold"/>
              <a:cs typeface="Calibri"/>
            </a:endParaRPr>
          </a:p>
        </p:txBody>
      </p:sp>
      <p:sp>
        <p:nvSpPr>
          <p:cNvPr id="1121" name="Slide Number Placeholder 28">
            <a:extLst>
              <a:ext uri="{FF2B5EF4-FFF2-40B4-BE49-F238E27FC236}">
                <a16:creationId xmlns:a16="http://schemas.microsoft.com/office/drawing/2014/main" id="{41D707C6-5C3E-4CF2-AB1E-2198D12C3D40}"/>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44159E-D75D-1D4C-AB47-8DAEB39BDE1C}" type="slidenum">
              <a:rPr kumimoji="0" lang="en-US" sz="1000" b="0" i="0" u="none" strike="noStrike" kern="1200" cap="none" spc="0" normalizeH="0" baseline="0" noProof="0" smtClean="0">
                <a:ln>
                  <a:noFill/>
                </a:ln>
                <a:solidFill>
                  <a:prstClr val="black">
                    <a:lumMod val="95000"/>
                    <a:lumOff val="5000"/>
                  </a:prstClr>
                </a:solidFill>
                <a:effectLst/>
                <a:uLnTx/>
                <a:uFillTx/>
                <a:latin typeface="Avenir Next" panose="020B0503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lumMod val="95000"/>
                  <a:lumOff val="5000"/>
                </a:prstClr>
              </a:solidFill>
              <a:effectLst/>
              <a:uLnTx/>
              <a:uFillTx/>
              <a:latin typeface="Avenir Next" panose="020B0503020202020204" pitchFamily="34" charset="0"/>
              <a:ea typeface="+mn-ea"/>
              <a:cs typeface="+mn-cs"/>
            </a:endParaRPr>
          </a:p>
        </p:txBody>
      </p:sp>
      <p:sp>
        <p:nvSpPr>
          <p:cNvPr id="176" name="Rectangle 175">
            <a:extLst>
              <a:ext uri="{FF2B5EF4-FFF2-40B4-BE49-F238E27FC236}">
                <a16:creationId xmlns:a16="http://schemas.microsoft.com/office/drawing/2014/main" id="{F75F460C-3FE3-42A7-BB97-FB4244A9768A}"/>
              </a:ext>
            </a:extLst>
          </p:cNvPr>
          <p:cNvSpPr/>
          <p:nvPr/>
        </p:nvSpPr>
        <p:spPr>
          <a:xfrm>
            <a:off x="2730547" y="4100835"/>
            <a:ext cx="5966205" cy="24622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dirty="0">
                <a:solidFill>
                  <a:prstClr val="black"/>
                </a:solidFill>
                <a:latin typeface="Calibri" panose="020F0502020204030204"/>
              </a:rPr>
              <a:t>2022 YILINDA EKLENEN TAM METİN İÇERİĞİN GELDİĞİ TOP 10 ÜLKELER</a:t>
            </a:r>
            <a:endParaRPr kumimoji="0" lang="en-IN"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0E19877C-BCCA-429F-AACB-8F531A2C134A}"/>
              </a:ext>
            </a:extLst>
          </p:cNvPr>
          <p:cNvSpPr/>
          <p:nvPr/>
        </p:nvSpPr>
        <p:spPr>
          <a:xfrm>
            <a:off x="332396" y="5517671"/>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Taiwan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1,269</a:t>
            </a:r>
          </a:p>
        </p:txBody>
      </p:sp>
      <p:sp>
        <p:nvSpPr>
          <p:cNvPr id="181" name="Rectangle 180">
            <a:extLst>
              <a:ext uri="{FF2B5EF4-FFF2-40B4-BE49-F238E27FC236}">
                <a16:creationId xmlns:a16="http://schemas.microsoft.com/office/drawing/2014/main" id="{97E571C8-D97C-4EC3-B8C6-ADD78B77F5F0}"/>
              </a:ext>
            </a:extLst>
          </p:cNvPr>
          <p:cNvSpPr/>
          <p:nvPr/>
        </p:nvSpPr>
        <p:spPr>
          <a:xfrm>
            <a:off x="1539265" y="5533874"/>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Australia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1,288</a:t>
            </a:r>
          </a:p>
        </p:txBody>
      </p:sp>
      <p:sp>
        <p:nvSpPr>
          <p:cNvPr id="183" name="Rectangle 182">
            <a:extLst>
              <a:ext uri="{FF2B5EF4-FFF2-40B4-BE49-F238E27FC236}">
                <a16:creationId xmlns:a16="http://schemas.microsoft.com/office/drawing/2014/main" id="{A1A51F48-D7E8-45D3-8370-35CBDFDF5352}"/>
              </a:ext>
            </a:extLst>
          </p:cNvPr>
          <p:cNvSpPr/>
          <p:nvPr/>
        </p:nvSpPr>
        <p:spPr>
          <a:xfrm>
            <a:off x="2671656" y="5533874"/>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Mexico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1,876</a:t>
            </a:r>
          </a:p>
        </p:txBody>
      </p:sp>
      <p:sp>
        <p:nvSpPr>
          <p:cNvPr id="186" name="Rectangle 185">
            <a:extLst>
              <a:ext uri="{FF2B5EF4-FFF2-40B4-BE49-F238E27FC236}">
                <a16:creationId xmlns:a16="http://schemas.microsoft.com/office/drawing/2014/main" id="{C47AE31C-D60F-4D64-9BA2-162BCE8713F4}"/>
              </a:ext>
            </a:extLst>
          </p:cNvPr>
          <p:cNvSpPr/>
          <p:nvPr/>
        </p:nvSpPr>
        <p:spPr>
          <a:xfrm>
            <a:off x="8573474" y="5561472"/>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Turkey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22,235</a:t>
            </a:r>
          </a:p>
        </p:txBody>
      </p:sp>
      <p:sp>
        <p:nvSpPr>
          <p:cNvPr id="187" name="Rectangle 186">
            <a:extLst>
              <a:ext uri="{FF2B5EF4-FFF2-40B4-BE49-F238E27FC236}">
                <a16:creationId xmlns:a16="http://schemas.microsoft.com/office/drawing/2014/main" id="{FC713489-1A7B-4AC3-BC82-A552B134169A}"/>
              </a:ext>
            </a:extLst>
          </p:cNvPr>
          <p:cNvSpPr/>
          <p:nvPr/>
        </p:nvSpPr>
        <p:spPr>
          <a:xfrm>
            <a:off x="5003096" y="5548745"/>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U.K.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10,448</a:t>
            </a:r>
          </a:p>
        </p:txBody>
      </p:sp>
      <p:sp>
        <p:nvSpPr>
          <p:cNvPr id="180" name="Rectangle 179">
            <a:extLst>
              <a:ext uri="{FF2B5EF4-FFF2-40B4-BE49-F238E27FC236}">
                <a16:creationId xmlns:a16="http://schemas.microsoft.com/office/drawing/2014/main" id="{C898DFBB-4B6B-42D3-BDE4-53D13A9A4961}"/>
              </a:ext>
            </a:extLst>
          </p:cNvPr>
          <p:cNvSpPr/>
          <p:nvPr/>
        </p:nvSpPr>
        <p:spPr>
          <a:xfrm>
            <a:off x="7343673" y="5548745"/>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Canada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14,809</a:t>
            </a:r>
          </a:p>
        </p:txBody>
      </p:sp>
      <p:sp>
        <p:nvSpPr>
          <p:cNvPr id="188" name="Rectangle 187">
            <a:extLst>
              <a:ext uri="{FF2B5EF4-FFF2-40B4-BE49-F238E27FC236}">
                <a16:creationId xmlns:a16="http://schemas.microsoft.com/office/drawing/2014/main" id="{C74B01B5-724F-40B8-9B0D-B0D368ACC2F4}"/>
              </a:ext>
            </a:extLst>
          </p:cNvPr>
          <p:cNvSpPr/>
          <p:nvPr/>
        </p:nvSpPr>
        <p:spPr>
          <a:xfrm>
            <a:off x="10859587" y="5548745"/>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100,875</a:t>
            </a:r>
          </a:p>
        </p:txBody>
      </p:sp>
      <p:sp>
        <p:nvSpPr>
          <p:cNvPr id="182" name="Rectangle 181">
            <a:extLst>
              <a:ext uri="{FF2B5EF4-FFF2-40B4-BE49-F238E27FC236}">
                <a16:creationId xmlns:a16="http://schemas.microsoft.com/office/drawing/2014/main" id="{42E7B60F-3272-45E6-BC55-D4A792CA1C67}"/>
              </a:ext>
            </a:extLst>
          </p:cNvPr>
          <p:cNvSpPr/>
          <p:nvPr/>
        </p:nvSpPr>
        <p:spPr>
          <a:xfrm>
            <a:off x="6239974" y="5542922"/>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Greece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10,941</a:t>
            </a:r>
          </a:p>
        </p:txBody>
      </p:sp>
      <p:graphicFrame>
        <p:nvGraphicFramePr>
          <p:cNvPr id="567" name="Table 29">
            <a:extLst>
              <a:ext uri="{FF2B5EF4-FFF2-40B4-BE49-F238E27FC236}">
                <a16:creationId xmlns:a16="http://schemas.microsoft.com/office/drawing/2014/main" id="{204338EF-CD77-8743-92DF-AE26335F5E35}"/>
              </a:ext>
            </a:extLst>
          </p:cNvPr>
          <p:cNvGraphicFramePr>
            <a:graphicFrameLocks noGrp="1"/>
          </p:cNvGraphicFramePr>
          <p:nvPr>
            <p:extLst>
              <p:ext uri="{D42A27DB-BD31-4B8C-83A1-F6EECF244321}">
                <p14:modId xmlns:p14="http://schemas.microsoft.com/office/powerpoint/2010/main" val="2201462186"/>
              </p:ext>
            </p:extLst>
          </p:nvPr>
        </p:nvGraphicFramePr>
        <p:xfrm>
          <a:off x="313853" y="1240977"/>
          <a:ext cx="11564294" cy="2717960"/>
        </p:xfrm>
        <a:graphic>
          <a:graphicData uri="http://schemas.openxmlformats.org/drawingml/2006/table">
            <a:tbl>
              <a:tblPr firstRow="1" bandRow="1"/>
              <a:tblGrid>
                <a:gridCol w="975618">
                  <a:extLst>
                    <a:ext uri="{9D8B030D-6E8A-4147-A177-3AD203B41FA5}">
                      <a16:colId xmlns:a16="http://schemas.microsoft.com/office/drawing/2014/main" val="1427023242"/>
                    </a:ext>
                  </a:extLst>
                </a:gridCol>
                <a:gridCol w="4928481">
                  <a:extLst>
                    <a:ext uri="{9D8B030D-6E8A-4147-A177-3AD203B41FA5}">
                      <a16:colId xmlns:a16="http://schemas.microsoft.com/office/drawing/2014/main" val="1593873410"/>
                    </a:ext>
                  </a:extLst>
                </a:gridCol>
                <a:gridCol w="975618">
                  <a:extLst>
                    <a:ext uri="{9D8B030D-6E8A-4147-A177-3AD203B41FA5}">
                      <a16:colId xmlns:a16="http://schemas.microsoft.com/office/drawing/2014/main" val="950313970"/>
                    </a:ext>
                  </a:extLst>
                </a:gridCol>
                <a:gridCol w="4684577">
                  <a:extLst>
                    <a:ext uri="{9D8B030D-6E8A-4147-A177-3AD203B41FA5}">
                      <a16:colId xmlns:a16="http://schemas.microsoft.com/office/drawing/2014/main" val="2875072713"/>
                    </a:ext>
                  </a:extLst>
                </a:gridCol>
              </a:tblGrid>
              <a:tr h="54359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b="0">
                        <a:solidFill>
                          <a:schemeClr val="tx1"/>
                        </a:solidFill>
                        <a:latin typeface="+mn-lt"/>
                      </a:endParaRPr>
                    </a:p>
                  </a:txBody>
                  <a:tcP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1.</a:t>
                      </a:r>
                      <a:r>
                        <a:rPr lang="en-US" sz="1400" b="0" kern="1200" dirty="0">
                          <a:solidFill>
                            <a:schemeClr val="tx1"/>
                          </a:solidFill>
                          <a:latin typeface="Calibri" panose="020F0502020204030204"/>
                          <a:ea typeface="+mn-ea"/>
                          <a:cs typeface="+mn-cs"/>
                        </a:rPr>
                        <a:t> Engineering: </a:t>
                      </a:r>
                      <a:r>
                        <a:rPr lang="en-US" sz="1400" b="1" kern="1200" dirty="0">
                          <a:solidFill>
                            <a:schemeClr val="tx1"/>
                          </a:solidFill>
                          <a:latin typeface="Calibri" panose="020F0502020204030204"/>
                          <a:ea typeface="+mn-ea"/>
                          <a:cs typeface="+mn-cs"/>
                        </a:rPr>
                        <a:t>50,782</a:t>
                      </a:r>
                      <a:r>
                        <a:rPr lang="en-US" sz="1400" b="0" dirty="0">
                          <a:solidFill>
                            <a:schemeClr val="tx1"/>
                          </a:solidFill>
                          <a:latin typeface="+mn-lt"/>
                        </a:rPr>
                        <a:t> </a:t>
                      </a: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sz="1400" b="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6. </a:t>
                      </a:r>
                      <a:r>
                        <a:rPr lang="en-US" sz="1400" b="0" kern="1200" dirty="0">
                          <a:solidFill>
                            <a:schemeClr val="tx1"/>
                          </a:solidFill>
                          <a:latin typeface="Calibri" panose="020F0502020204030204"/>
                          <a:ea typeface="+mn-ea"/>
                          <a:cs typeface="+mn-cs"/>
                        </a:rPr>
                        <a:t>Ethnicity and Gender Studies: </a:t>
                      </a:r>
                      <a:r>
                        <a:rPr lang="en-US" sz="1400" b="1" kern="1200" dirty="0">
                          <a:solidFill>
                            <a:schemeClr val="tx1"/>
                          </a:solidFill>
                          <a:latin typeface="Calibri" panose="020F0502020204030204"/>
                          <a:ea typeface="+mn-ea"/>
                          <a:cs typeface="+mn-cs"/>
                        </a:rPr>
                        <a:t>31,006</a:t>
                      </a: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60862196"/>
                  </a:ext>
                </a:extLst>
              </a:tr>
              <a:tr h="54359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b="0">
                        <a:solidFill>
                          <a:schemeClr val="tx1"/>
                        </a:solidFill>
                        <a:latin typeface="+mn-lt"/>
                      </a:endParaRPr>
                    </a:p>
                  </a:txBody>
                  <a:tcP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2. </a:t>
                      </a:r>
                      <a:r>
                        <a:rPr lang="en-US" sz="1400" b="0" kern="1200" dirty="0">
                          <a:solidFill>
                            <a:schemeClr val="tx1"/>
                          </a:solidFill>
                          <a:latin typeface="Calibri" panose="020F0502020204030204"/>
                          <a:ea typeface="+mn-ea"/>
                          <a:cs typeface="+mn-cs"/>
                        </a:rPr>
                        <a:t>Social Sciences: </a:t>
                      </a:r>
                      <a:r>
                        <a:rPr lang="en-US" sz="1400" b="1" kern="1200" dirty="0">
                          <a:solidFill>
                            <a:schemeClr val="tx1"/>
                          </a:solidFill>
                          <a:latin typeface="Calibri" panose="020F0502020204030204"/>
                          <a:ea typeface="+mn-ea"/>
                          <a:cs typeface="+mn-cs"/>
                        </a:rPr>
                        <a:t>45,654</a:t>
                      </a: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sz="1400" b="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7. </a:t>
                      </a:r>
                      <a:r>
                        <a:rPr lang="en-US" sz="1400" b="0" kern="1200" dirty="0">
                          <a:solidFill>
                            <a:schemeClr val="tx1"/>
                          </a:solidFill>
                          <a:latin typeface="Calibri" panose="020F0502020204030204"/>
                          <a:ea typeface="+mn-ea"/>
                          <a:cs typeface="+mn-cs"/>
                        </a:rPr>
                        <a:t>Business: </a:t>
                      </a:r>
                      <a:r>
                        <a:rPr lang="en-US" sz="1400" b="1" kern="1200" dirty="0">
                          <a:solidFill>
                            <a:schemeClr val="tx1"/>
                          </a:solidFill>
                          <a:latin typeface="Calibri" panose="020F0502020204030204"/>
                          <a:ea typeface="+mn-ea"/>
                          <a:cs typeface="+mn-cs"/>
                        </a:rPr>
                        <a:t>27,523</a:t>
                      </a:r>
                      <a:r>
                        <a:rPr lang="en-US" sz="1400" b="0" dirty="0">
                          <a:solidFill>
                            <a:schemeClr val="tx1"/>
                          </a:solidFill>
                          <a:latin typeface="+mn-lt"/>
                        </a:rPr>
                        <a:t> </a:t>
                      </a: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43861890"/>
                  </a:ext>
                </a:extLst>
              </a:tr>
              <a:tr h="54359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b="0">
                        <a:solidFill>
                          <a:schemeClr val="tx1"/>
                        </a:solidFill>
                        <a:latin typeface="+mn-lt"/>
                      </a:endParaRPr>
                    </a:p>
                  </a:txBody>
                  <a:tcP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3. </a:t>
                      </a:r>
                      <a:r>
                        <a:rPr lang="en-US" sz="1400" b="0" kern="1200" dirty="0">
                          <a:solidFill>
                            <a:schemeClr val="tx1"/>
                          </a:solidFill>
                          <a:latin typeface="Calibri" panose="020F0502020204030204"/>
                          <a:ea typeface="+mn-ea"/>
                          <a:cs typeface="+mn-cs"/>
                        </a:rPr>
                        <a:t>Math &amp; Physical Sciences: </a:t>
                      </a:r>
                      <a:r>
                        <a:rPr lang="en-US" sz="1400" b="1" kern="1200" dirty="0">
                          <a:solidFill>
                            <a:schemeClr val="tx1"/>
                          </a:solidFill>
                          <a:latin typeface="Calibri" panose="020F0502020204030204"/>
                          <a:ea typeface="+mn-ea"/>
                          <a:cs typeface="+mn-cs"/>
                        </a:rPr>
                        <a:t>42,764</a:t>
                      </a:r>
                      <a:endParaRPr lang="en-IN" sz="1400" b="1" kern="1200" dirty="0">
                        <a:solidFill>
                          <a:schemeClr val="tx1"/>
                        </a:solidFill>
                        <a:latin typeface="Calibri" panose="020F0502020204030204"/>
                        <a:ea typeface="+mn-ea"/>
                        <a:cs typeface="+mn-cs"/>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IN" sz="1400" b="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8. </a:t>
                      </a:r>
                      <a:r>
                        <a:rPr lang="en-US" sz="1400" b="0" kern="1200" dirty="0">
                          <a:solidFill>
                            <a:schemeClr val="tx1"/>
                          </a:solidFill>
                          <a:latin typeface="Calibri" panose="020F0502020204030204"/>
                          <a:ea typeface="+mn-ea"/>
                          <a:cs typeface="+mn-cs"/>
                        </a:rPr>
                        <a:t>Interdisciplinary: </a:t>
                      </a:r>
                      <a:r>
                        <a:rPr lang="en-US" sz="1400" b="1" kern="1200" dirty="0">
                          <a:solidFill>
                            <a:schemeClr val="tx1"/>
                          </a:solidFill>
                          <a:latin typeface="Calibri" panose="020F0502020204030204"/>
                          <a:ea typeface="+mn-ea"/>
                          <a:cs typeface="+mn-cs"/>
                        </a:rPr>
                        <a:t>23,350</a:t>
                      </a:r>
                      <a:endParaRPr lang="en-US" sz="1400" b="0" dirty="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45335992"/>
                  </a:ext>
                </a:extLst>
              </a:tr>
              <a:tr h="54359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0">
                        <a:solidFill>
                          <a:schemeClr val="tx1"/>
                        </a:solidFill>
                        <a:latin typeface="+mn-lt"/>
                      </a:endParaRPr>
                    </a:p>
                  </a:txBody>
                  <a:tcP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4. </a:t>
                      </a:r>
                      <a:r>
                        <a:rPr lang="en-US" sz="1400" b="0" kern="1200" dirty="0">
                          <a:solidFill>
                            <a:schemeClr val="tx1"/>
                          </a:solidFill>
                          <a:latin typeface="Calibri" panose="020F0502020204030204"/>
                          <a:ea typeface="+mn-ea"/>
                          <a:cs typeface="+mn-cs"/>
                        </a:rPr>
                        <a:t>Health &amp; Medical Sciences: </a:t>
                      </a:r>
                      <a:r>
                        <a:rPr lang="en-US" sz="1400" b="1" kern="1200" dirty="0">
                          <a:solidFill>
                            <a:schemeClr val="tx1"/>
                          </a:solidFill>
                          <a:latin typeface="Calibri" panose="020F0502020204030204"/>
                          <a:ea typeface="+mn-ea"/>
                          <a:cs typeface="+mn-cs"/>
                        </a:rPr>
                        <a:t>41,952</a:t>
                      </a:r>
                      <a:endParaRPr lang="en-IN" sz="1400" b="1" kern="1200" dirty="0">
                        <a:solidFill>
                          <a:schemeClr val="tx1"/>
                        </a:solidFill>
                        <a:latin typeface="Calibri" panose="020F0502020204030204"/>
                        <a:ea typeface="+mn-ea"/>
                        <a:cs typeface="+mn-cs"/>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1400" b="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9. </a:t>
                      </a:r>
                      <a:r>
                        <a:rPr lang="en-US" sz="1400" b="0" kern="1200" dirty="0">
                          <a:solidFill>
                            <a:schemeClr val="tx1"/>
                          </a:solidFill>
                          <a:latin typeface="Calibri" panose="020F0502020204030204"/>
                          <a:ea typeface="+mn-ea"/>
                          <a:cs typeface="+mn-cs"/>
                        </a:rPr>
                        <a:t>Education: </a:t>
                      </a:r>
                      <a:r>
                        <a:rPr lang="en-US" sz="1400" b="1" kern="1200" dirty="0">
                          <a:solidFill>
                            <a:schemeClr val="tx1"/>
                          </a:solidFill>
                          <a:latin typeface="Calibri" panose="020F0502020204030204"/>
                          <a:ea typeface="+mn-ea"/>
                          <a:cs typeface="+mn-cs"/>
                        </a:rPr>
                        <a:t>19,497</a:t>
                      </a:r>
                      <a:endParaRPr lang="en-IN" sz="1400" b="1" kern="1200" dirty="0">
                        <a:solidFill>
                          <a:schemeClr val="tx1"/>
                        </a:solidFill>
                        <a:latin typeface="Calibri" panose="020F0502020204030204"/>
                        <a:ea typeface="+mn-ea"/>
                        <a:cs typeface="+mn-cs"/>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1362834"/>
                  </a:ext>
                </a:extLst>
              </a:tr>
              <a:tr h="54359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0">
                        <a:solidFill>
                          <a:schemeClr val="tx1"/>
                        </a:solidFill>
                        <a:latin typeface="+mn-lt"/>
                      </a:endParaRPr>
                    </a:p>
                  </a:txBody>
                  <a:tcP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5. </a:t>
                      </a:r>
                      <a:r>
                        <a:rPr lang="en-US" sz="1400" b="0" kern="1200" dirty="0">
                          <a:solidFill>
                            <a:schemeClr val="tx1"/>
                          </a:solidFill>
                          <a:latin typeface="Calibri" panose="020F0502020204030204"/>
                          <a:ea typeface="+mn-ea"/>
                          <a:cs typeface="+mn-cs"/>
                        </a:rPr>
                        <a:t>Biological Sciences: </a:t>
                      </a:r>
                      <a:r>
                        <a:rPr lang="en-US" sz="1400" b="1" kern="1200" dirty="0">
                          <a:solidFill>
                            <a:schemeClr val="tx1"/>
                          </a:solidFill>
                          <a:latin typeface="Calibri" panose="020F0502020204030204"/>
                          <a:ea typeface="+mn-ea"/>
                          <a:cs typeface="+mn-cs"/>
                        </a:rPr>
                        <a:t>35,157</a:t>
                      </a:r>
                      <a:endParaRPr lang="en-US" sz="1400" b="0" dirty="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mn-lt"/>
                      </a:endParaRP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mn-lt"/>
                        </a:rPr>
                        <a:t>10. Behavioral Sciences: </a:t>
                      </a:r>
                      <a:r>
                        <a:rPr lang="en-US" sz="1400" b="1" dirty="0">
                          <a:solidFill>
                            <a:schemeClr val="tx1"/>
                          </a:solidFill>
                          <a:latin typeface="+mn-lt"/>
                        </a:rPr>
                        <a:t>19,376</a:t>
                      </a:r>
                    </a:p>
                  </a:txBody>
                  <a:tcPr anchor="ctr">
                    <a:lnL w="6350" cap="flat" cmpd="sng" algn="ctr">
                      <a:solidFill>
                        <a:sysClr val="window" lastClr="FFFFFF">
                          <a:lumMod val="75000"/>
                        </a:sysClr>
                      </a:solidFill>
                      <a:prstDash val="solid"/>
                      <a:round/>
                      <a:headEnd type="none" w="med" len="med"/>
                      <a:tailEnd type="none" w="med" len="med"/>
                    </a:lnL>
                    <a:lnR w="6350" cap="flat" cmpd="sng" algn="ctr">
                      <a:solidFill>
                        <a:sysClr val="window" lastClr="FFFFFF">
                          <a:lumMod val="75000"/>
                        </a:sysClr>
                      </a:solidFill>
                      <a:prstDash val="solid"/>
                      <a:round/>
                      <a:headEnd type="none" w="med" len="med"/>
                      <a:tailEnd type="none" w="med" len="med"/>
                    </a:lnR>
                    <a:lnT w="6350" cap="flat" cmpd="sng" algn="ctr">
                      <a:solidFill>
                        <a:sysClr val="window" lastClr="FFFFFF">
                          <a:lumMod val="75000"/>
                        </a:sysClr>
                      </a:solidFill>
                      <a:prstDash val="solid"/>
                      <a:round/>
                      <a:headEnd type="none" w="med" len="med"/>
                      <a:tailEnd type="none" w="med" len="med"/>
                    </a:lnT>
                    <a:lnB w="635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06673999"/>
                  </a:ext>
                </a:extLst>
              </a:tr>
            </a:tbl>
          </a:graphicData>
        </a:graphic>
      </p:graphicFrame>
      <p:sp>
        <p:nvSpPr>
          <p:cNvPr id="568" name="Rectangle 567">
            <a:extLst>
              <a:ext uri="{FF2B5EF4-FFF2-40B4-BE49-F238E27FC236}">
                <a16:creationId xmlns:a16="http://schemas.microsoft.com/office/drawing/2014/main" id="{8F812AB6-05AC-384D-862D-CB42F7493803}"/>
              </a:ext>
            </a:extLst>
          </p:cNvPr>
          <p:cNvSpPr/>
          <p:nvPr/>
        </p:nvSpPr>
        <p:spPr>
          <a:xfrm>
            <a:off x="3755482" y="725400"/>
            <a:ext cx="4576574" cy="246221"/>
          </a:xfrm>
          <a:prstGeom prst="rect">
            <a:avLst/>
          </a:prstGeom>
          <a:noFill/>
          <a:ln w="28575" cap="flat" cmpd="sng" algn="ctr">
            <a:noFill/>
            <a:prstDash val="solid"/>
            <a:miter lim="800000"/>
          </a:ln>
          <a:effectLst/>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1" kern="0" dirty="0">
                <a:solidFill>
                  <a:prstClr val="black"/>
                </a:solidFill>
                <a:latin typeface="Calibri" panose="020F0502020204030204"/>
              </a:rPr>
              <a:t>KONU ALANLARINA GÖRE T</a:t>
            </a: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OP 10</a:t>
            </a:r>
            <a:r>
              <a:rPr kumimoji="0" lang="tr-TR" sz="1600" b="1" i="0" u="none" strike="noStrike" kern="0" cap="none" spc="0" normalizeH="0" baseline="0" noProof="0" dirty="0">
                <a:ln>
                  <a:noFill/>
                </a:ln>
                <a:solidFill>
                  <a:prstClr val="black"/>
                </a:solidFill>
                <a:effectLst/>
                <a:uLnTx/>
                <a:uFillTx/>
                <a:latin typeface="Calibri" panose="020F0502020204030204"/>
                <a:ea typeface="+mn-ea"/>
                <a:cs typeface="+mn-cs"/>
              </a:rPr>
              <a:t> TAM METİN İÇERİK </a:t>
            </a:r>
            <a:endParaRPr kumimoji="0" lang="en-IN" sz="16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45" name="Rectangle 644">
            <a:extLst>
              <a:ext uri="{FF2B5EF4-FFF2-40B4-BE49-F238E27FC236}">
                <a16:creationId xmlns:a16="http://schemas.microsoft.com/office/drawing/2014/main" id="{1AC1EF82-6B3A-594B-B8B0-632356E40FC0}"/>
              </a:ext>
            </a:extLst>
          </p:cNvPr>
          <p:cNvSpPr>
            <a:spLocks/>
          </p:cNvSpPr>
          <p:nvPr/>
        </p:nvSpPr>
        <p:spPr>
          <a:xfrm>
            <a:off x="9710600" y="5557484"/>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Portugal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43,533</a:t>
            </a:r>
          </a:p>
        </p:txBody>
      </p:sp>
      <p:sp>
        <p:nvSpPr>
          <p:cNvPr id="647" name="Rectangle 646">
            <a:extLst>
              <a:ext uri="{FF2B5EF4-FFF2-40B4-BE49-F238E27FC236}">
                <a16:creationId xmlns:a16="http://schemas.microsoft.com/office/drawing/2014/main" id="{E3067212-E39F-8D43-AA46-4851FC548A91}"/>
              </a:ext>
            </a:extLst>
          </p:cNvPr>
          <p:cNvSpPr/>
          <p:nvPr/>
        </p:nvSpPr>
        <p:spPr>
          <a:xfrm>
            <a:off x="3807274" y="5546910"/>
            <a:ext cx="1040668" cy="4282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libri" panose="020F0502020204030204"/>
                <a:ea typeface="+mn-ea"/>
                <a:cs typeface="+mn-cs"/>
              </a:rPr>
              <a:t>Israel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libri" panose="020F0502020204030204"/>
                <a:ea typeface="+mn-ea"/>
                <a:cs typeface="+mn-cs"/>
              </a:rPr>
              <a:t>2,858</a:t>
            </a:r>
          </a:p>
        </p:txBody>
      </p:sp>
      <p:grpSp>
        <p:nvGrpSpPr>
          <p:cNvPr id="11" name="Group 10">
            <a:extLst>
              <a:ext uri="{FF2B5EF4-FFF2-40B4-BE49-F238E27FC236}">
                <a16:creationId xmlns:a16="http://schemas.microsoft.com/office/drawing/2014/main" id="{F9FC0C22-1D52-401E-A03B-9FE12F05603C}"/>
              </a:ext>
            </a:extLst>
          </p:cNvPr>
          <p:cNvGrpSpPr/>
          <p:nvPr/>
        </p:nvGrpSpPr>
        <p:grpSpPr>
          <a:xfrm>
            <a:off x="595685" y="3465422"/>
            <a:ext cx="418828" cy="418828"/>
            <a:chOff x="604631" y="1309165"/>
            <a:chExt cx="418828" cy="418828"/>
          </a:xfrm>
        </p:grpSpPr>
        <p:grpSp>
          <p:nvGrpSpPr>
            <p:cNvPr id="2" name="Group 1">
              <a:extLst>
                <a:ext uri="{FF2B5EF4-FFF2-40B4-BE49-F238E27FC236}">
                  <a16:creationId xmlns:a16="http://schemas.microsoft.com/office/drawing/2014/main" id="{65CA94B5-FA3C-4734-A3A9-BDB9DF202B0F}"/>
                </a:ext>
              </a:extLst>
            </p:cNvPr>
            <p:cNvGrpSpPr/>
            <p:nvPr/>
          </p:nvGrpSpPr>
          <p:grpSpPr>
            <a:xfrm>
              <a:off x="604631" y="1309165"/>
              <a:ext cx="418828" cy="418828"/>
              <a:chOff x="-801737" y="1294679"/>
              <a:chExt cx="675031" cy="675031"/>
            </a:xfrm>
          </p:grpSpPr>
          <p:sp>
            <p:nvSpPr>
              <p:cNvPr id="827" name="Oval 826">
                <a:extLst>
                  <a:ext uri="{FF2B5EF4-FFF2-40B4-BE49-F238E27FC236}">
                    <a16:creationId xmlns:a16="http://schemas.microsoft.com/office/drawing/2014/main" id="{3244220A-589D-4795-B498-238132049E26}"/>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8" name="Oval 827">
                <a:extLst>
                  <a:ext uri="{FF2B5EF4-FFF2-40B4-BE49-F238E27FC236}">
                    <a16:creationId xmlns:a16="http://schemas.microsoft.com/office/drawing/2014/main" id="{A405F8CF-0733-44BE-AA0B-91D669AEE8EB}"/>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87" name="Graphic 72703">
              <a:extLst>
                <a:ext uri="{FF2B5EF4-FFF2-40B4-BE49-F238E27FC236}">
                  <a16:creationId xmlns:a16="http://schemas.microsoft.com/office/drawing/2014/main" id="{C6586E03-B6C4-EE49-ACF6-9C3297479815}"/>
                </a:ext>
              </a:extLst>
            </p:cNvPr>
            <p:cNvSpPr/>
            <p:nvPr/>
          </p:nvSpPr>
          <p:spPr>
            <a:xfrm>
              <a:off x="699816" y="1404415"/>
              <a:ext cx="228458" cy="228328"/>
            </a:xfrm>
            <a:custGeom>
              <a:avLst/>
              <a:gdLst>
                <a:gd name="connsiteX0" fmla="*/ 644691 w 882280"/>
                <a:gd name="connsiteY0" fmla="*/ 2 h 881781"/>
                <a:gd name="connsiteX1" fmla="*/ 623093 w 882280"/>
                <a:gd name="connsiteY1" fmla="*/ 9539 h 881781"/>
                <a:gd name="connsiteX2" fmla="*/ 548216 w 882280"/>
                <a:gd name="connsiteY2" fmla="*/ 158373 h 881781"/>
                <a:gd name="connsiteX3" fmla="*/ 553877 w 882280"/>
                <a:gd name="connsiteY3" fmla="*/ 246419 h 881781"/>
                <a:gd name="connsiteX4" fmla="*/ 465892 w 882280"/>
                <a:gd name="connsiteY4" fmla="*/ 240943 h 881781"/>
                <a:gd name="connsiteX5" fmla="*/ 317672 w 882280"/>
                <a:gd name="connsiteY5" fmla="*/ 315021 h 881781"/>
                <a:gd name="connsiteX6" fmla="*/ 317427 w 882280"/>
                <a:gd name="connsiteY6" fmla="*/ 315207 h 881781"/>
                <a:gd name="connsiteX7" fmla="*/ 317058 w 882280"/>
                <a:gd name="connsiteY7" fmla="*/ 315576 h 881781"/>
                <a:gd name="connsiteX8" fmla="*/ 315889 w 882280"/>
                <a:gd name="connsiteY8" fmla="*/ 316744 h 881781"/>
                <a:gd name="connsiteX9" fmla="*/ 241257 w 882280"/>
                <a:gd name="connsiteY9" fmla="*/ 465578 h 881781"/>
                <a:gd name="connsiteX10" fmla="*/ 246855 w 882280"/>
                <a:gd name="connsiteY10" fmla="*/ 554177 h 881781"/>
                <a:gd name="connsiteX11" fmla="*/ 158441 w 882280"/>
                <a:gd name="connsiteY11" fmla="*/ 548580 h 881781"/>
                <a:gd name="connsiteX12" fmla="*/ 9607 w 882280"/>
                <a:gd name="connsiteY12" fmla="*/ 623211 h 881781"/>
                <a:gd name="connsiteX13" fmla="*/ 8832 w 882280"/>
                <a:gd name="connsiteY13" fmla="*/ 667758 h 881781"/>
                <a:gd name="connsiteX14" fmla="*/ 53380 w 882280"/>
                <a:gd name="connsiteY14" fmla="*/ 668533 h 881781"/>
                <a:gd name="connsiteX15" fmla="*/ 54275 w 882280"/>
                <a:gd name="connsiteY15" fmla="*/ 667635 h 881781"/>
                <a:gd name="connsiteX16" fmla="*/ 85470 w 882280"/>
                <a:gd name="connsiteY16" fmla="*/ 641116 h 881781"/>
                <a:gd name="connsiteX17" fmla="*/ 86331 w 882280"/>
                <a:gd name="connsiteY17" fmla="*/ 642099 h 881781"/>
                <a:gd name="connsiteX18" fmla="*/ 239842 w 882280"/>
                <a:gd name="connsiteY18" fmla="*/ 795794 h 881781"/>
                <a:gd name="connsiteX19" fmla="*/ 240764 w 882280"/>
                <a:gd name="connsiteY19" fmla="*/ 796657 h 881781"/>
                <a:gd name="connsiteX20" fmla="*/ 214246 w 882280"/>
                <a:gd name="connsiteY20" fmla="*/ 827850 h 881781"/>
                <a:gd name="connsiteX21" fmla="*/ 214246 w 882280"/>
                <a:gd name="connsiteY21" fmla="*/ 872520 h 881781"/>
                <a:gd name="connsiteX22" fmla="*/ 258915 w 882280"/>
                <a:gd name="connsiteY22" fmla="*/ 872520 h 881781"/>
                <a:gd name="connsiteX23" fmla="*/ 333546 w 882280"/>
                <a:gd name="connsiteY23" fmla="*/ 723686 h 881781"/>
                <a:gd name="connsiteX24" fmla="*/ 327948 w 882280"/>
                <a:gd name="connsiteY24" fmla="*/ 635087 h 881781"/>
                <a:gd name="connsiteX25" fmla="*/ 416362 w 882280"/>
                <a:gd name="connsiteY25" fmla="*/ 640685 h 881781"/>
                <a:gd name="connsiteX26" fmla="*/ 563476 w 882280"/>
                <a:gd name="connsiteY26" fmla="*/ 567651 h 881781"/>
                <a:gd name="connsiteX27" fmla="*/ 563658 w 882280"/>
                <a:gd name="connsiteY27" fmla="*/ 567468 h 881781"/>
                <a:gd name="connsiteX28" fmla="*/ 565199 w 882280"/>
                <a:gd name="connsiteY28" fmla="*/ 566054 h 881781"/>
                <a:gd name="connsiteX29" fmla="*/ 565750 w 882280"/>
                <a:gd name="connsiteY29" fmla="*/ 565436 h 881781"/>
                <a:gd name="connsiteX30" fmla="*/ 565873 w 882280"/>
                <a:gd name="connsiteY30" fmla="*/ 565313 h 881781"/>
                <a:gd name="connsiteX31" fmla="*/ 640507 w 882280"/>
                <a:gd name="connsiteY31" fmla="*/ 416479 h 881781"/>
                <a:gd name="connsiteX32" fmla="*/ 634846 w 882280"/>
                <a:gd name="connsiteY32" fmla="*/ 327572 h 881781"/>
                <a:gd name="connsiteX33" fmla="*/ 723754 w 882280"/>
                <a:gd name="connsiteY33" fmla="*/ 333232 h 881781"/>
                <a:gd name="connsiteX34" fmla="*/ 872588 w 882280"/>
                <a:gd name="connsiteY34" fmla="*/ 258601 h 881781"/>
                <a:gd name="connsiteX35" fmla="*/ 873486 w 882280"/>
                <a:gd name="connsiteY35" fmla="*/ 214055 h 881781"/>
                <a:gd name="connsiteX36" fmla="*/ 849576 w 882280"/>
                <a:gd name="connsiteY36" fmla="*/ 204395 h 881781"/>
                <a:gd name="connsiteX37" fmla="*/ 827918 w 882280"/>
                <a:gd name="connsiteY37" fmla="*/ 213932 h 881781"/>
                <a:gd name="connsiteX38" fmla="*/ 797154 w 882280"/>
                <a:gd name="connsiteY38" fmla="*/ 240266 h 881781"/>
                <a:gd name="connsiteX39" fmla="*/ 796108 w 882280"/>
                <a:gd name="connsiteY39" fmla="*/ 239281 h 881781"/>
                <a:gd name="connsiteX40" fmla="*/ 642599 w 882280"/>
                <a:gd name="connsiteY40" fmla="*/ 85586 h 881781"/>
                <a:gd name="connsiteX41" fmla="*/ 641490 w 882280"/>
                <a:gd name="connsiteY41" fmla="*/ 84540 h 881781"/>
                <a:gd name="connsiteX42" fmla="*/ 667454 w 882280"/>
                <a:gd name="connsiteY42" fmla="*/ 54207 h 881781"/>
                <a:gd name="connsiteX43" fmla="*/ 668339 w 882280"/>
                <a:gd name="connsiteY43" fmla="*/ 9661 h 881781"/>
                <a:gd name="connsiteX44" fmla="*/ 644691 w 882280"/>
                <a:gd name="connsiteY44" fmla="*/ 2 h 881781"/>
                <a:gd name="connsiteX45" fmla="*/ 614172 w 882280"/>
                <a:gd name="connsiteY45" fmla="*/ 146252 h 881781"/>
                <a:gd name="connsiteX46" fmla="*/ 735381 w 882280"/>
                <a:gd name="connsiteY46" fmla="*/ 267400 h 881781"/>
                <a:gd name="connsiteX47" fmla="*/ 717721 w 882280"/>
                <a:gd name="connsiteY47" fmla="*/ 270474 h 881781"/>
                <a:gd name="connsiteX48" fmla="*/ 621124 w 882280"/>
                <a:gd name="connsiteY48" fmla="*/ 260079 h 881781"/>
                <a:gd name="connsiteX49" fmla="*/ 610974 w 882280"/>
                <a:gd name="connsiteY49" fmla="*/ 164403 h 881781"/>
                <a:gd name="connsiteX50" fmla="*/ 614172 w 882280"/>
                <a:gd name="connsiteY50" fmla="*/ 146252 h 881781"/>
                <a:gd name="connsiteX51" fmla="*/ 499303 w 882280"/>
                <a:gd name="connsiteY51" fmla="*/ 303208 h 881781"/>
                <a:gd name="connsiteX52" fmla="*/ 567596 w 882280"/>
                <a:gd name="connsiteY52" fmla="*/ 313912 h 881781"/>
                <a:gd name="connsiteX53" fmla="*/ 577935 w 882280"/>
                <a:gd name="connsiteY53" fmla="*/ 410450 h 881781"/>
                <a:gd name="connsiteX54" fmla="*/ 574980 w 882280"/>
                <a:gd name="connsiteY54" fmla="*/ 427433 h 881781"/>
                <a:gd name="connsiteX55" fmla="*/ 454265 w 882280"/>
                <a:gd name="connsiteY55" fmla="*/ 306777 h 881781"/>
                <a:gd name="connsiteX56" fmla="*/ 471921 w 882280"/>
                <a:gd name="connsiteY56" fmla="*/ 303699 h 881781"/>
                <a:gd name="connsiteX57" fmla="*/ 499303 w 882280"/>
                <a:gd name="connsiteY57" fmla="*/ 303208 h 881781"/>
                <a:gd name="connsiteX58" fmla="*/ 392430 w 882280"/>
                <a:gd name="connsiteY58" fmla="*/ 333973 h 881781"/>
                <a:gd name="connsiteX59" fmla="*/ 393290 w 882280"/>
                <a:gd name="connsiteY59" fmla="*/ 334896 h 881781"/>
                <a:gd name="connsiteX60" fmla="*/ 547047 w 882280"/>
                <a:gd name="connsiteY60" fmla="*/ 488590 h 881781"/>
                <a:gd name="connsiteX61" fmla="*/ 547970 w 882280"/>
                <a:gd name="connsiteY61" fmla="*/ 489450 h 881781"/>
                <a:gd name="connsiteX62" fmla="*/ 521452 w 882280"/>
                <a:gd name="connsiteY62" fmla="*/ 520707 h 881781"/>
                <a:gd name="connsiteX63" fmla="*/ 520529 w 882280"/>
                <a:gd name="connsiteY63" fmla="*/ 521630 h 881781"/>
                <a:gd name="connsiteX64" fmla="*/ 490196 w 882280"/>
                <a:gd name="connsiteY64" fmla="*/ 547594 h 881781"/>
                <a:gd name="connsiteX65" fmla="*/ 489150 w 882280"/>
                <a:gd name="connsiteY65" fmla="*/ 546488 h 881781"/>
                <a:gd name="connsiteX66" fmla="*/ 335638 w 882280"/>
                <a:gd name="connsiteY66" fmla="*/ 392793 h 881781"/>
                <a:gd name="connsiteX67" fmla="*/ 334469 w 882280"/>
                <a:gd name="connsiteY67" fmla="*/ 391684 h 881781"/>
                <a:gd name="connsiteX68" fmla="*/ 360127 w 882280"/>
                <a:gd name="connsiteY68" fmla="*/ 361720 h 881781"/>
                <a:gd name="connsiteX69" fmla="*/ 361665 w 882280"/>
                <a:gd name="connsiteY69" fmla="*/ 360242 h 881781"/>
                <a:gd name="connsiteX70" fmla="*/ 392430 w 882280"/>
                <a:gd name="connsiteY70" fmla="*/ 333973 h 881781"/>
                <a:gd name="connsiteX71" fmla="*/ 307151 w 882280"/>
                <a:gd name="connsiteY71" fmla="*/ 453642 h 881781"/>
                <a:gd name="connsiteX72" fmla="*/ 428546 w 882280"/>
                <a:gd name="connsiteY72" fmla="*/ 574975 h 881781"/>
                <a:gd name="connsiteX73" fmla="*/ 410272 w 882280"/>
                <a:gd name="connsiteY73" fmla="*/ 578113 h 881781"/>
                <a:gd name="connsiteX74" fmla="*/ 314289 w 882280"/>
                <a:gd name="connsiteY74" fmla="*/ 567897 h 881781"/>
                <a:gd name="connsiteX75" fmla="*/ 304013 w 882280"/>
                <a:gd name="connsiteY75" fmla="*/ 471608 h 881781"/>
                <a:gd name="connsiteX76" fmla="*/ 307151 w 882280"/>
                <a:gd name="connsiteY76" fmla="*/ 453642 h 881781"/>
                <a:gd name="connsiteX77" fmla="*/ 191850 w 882280"/>
                <a:gd name="connsiteY77" fmla="*/ 610597 h 881781"/>
                <a:gd name="connsiteX78" fmla="*/ 260452 w 882280"/>
                <a:gd name="connsiteY78" fmla="*/ 621365 h 881781"/>
                <a:gd name="connsiteX79" fmla="*/ 270791 w 882280"/>
                <a:gd name="connsiteY79" fmla="*/ 717653 h 881781"/>
                <a:gd name="connsiteX80" fmla="*/ 267836 w 882280"/>
                <a:gd name="connsiteY80" fmla="*/ 734453 h 881781"/>
                <a:gd name="connsiteX81" fmla="*/ 147428 w 882280"/>
                <a:gd name="connsiteY81" fmla="*/ 614104 h 881781"/>
                <a:gd name="connsiteX82" fmla="*/ 164471 w 882280"/>
                <a:gd name="connsiteY82" fmla="*/ 611152 h 881781"/>
                <a:gd name="connsiteX83" fmla="*/ 191850 w 882280"/>
                <a:gd name="connsiteY83" fmla="*/ 610597 h 88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882280" h="881781">
                  <a:moveTo>
                    <a:pt x="644691" y="2"/>
                  </a:moveTo>
                  <a:cubicBezTo>
                    <a:pt x="636528" y="262"/>
                    <a:pt x="628785" y="3681"/>
                    <a:pt x="623093" y="9539"/>
                  </a:cubicBezTo>
                  <a:cubicBezTo>
                    <a:pt x="574615" y="58039"/>
                    <a:pt x="552834" y="109453"/>
                    <a:pt x="548216" y="158373"/>
                  </a:cubicBezTo>
                  <a:cubicBezTo>
                    <a:pt x="545305" y="189198"/>
                    <a:pt x="548752" y="218433"/>
                    <a:pt x="553877" y="246419"/>
                  </a:cubicBezTo>
                  <a:cubicBezTo>
                    <a:pt x="525919" y="241348"/>
                    <a:pt x="496751" y="238026"/>
                    <a:pt x="465892" y="240943"/>
                  </a:cubicBezTo>
                  <a:cubicBezTo>
                    <a:pt x="417187" y="245546"/>
                    <a:pt x="365974" y="266946"/>
                    <a:pt x="317672" y="315021"/>
                  </a:cubicBezTo>
                  <a:cubicBezTo>
                    <a:pt x="317590" y="315081"/>
                    <a:pt x="317509" y="315144"/>
                    <a:pt x="317427" y="315207"/>
                  </a:cubicBezTo>
                  <a:cubicBezTo>
                    <a:pt x="317301" y="315333"/>
                    <a:pt x="317184" y="315446"/>
                    <a:pt x="317058" y="315576"/>
                  </a:cubicBezTo>
                  <a:cubicBezTo>
                    <a:pt x="316658" y="315954"/>
                    <a:pt x="316267" y="316344"/>
                    <a:pt x="315889" y="316744"/>
                  </a:cubicBezTo>
                  <a:cubicBezTo>
                    <a:pt x="267411" y="365245"/>
                    <a:pt x="245876" y="416659"/>
                    <a:pt x="241257" y="465578"/>
                  </a:cubicBezTo>
                  <a:cubicBezTo>
                    <a:pt x="238327" y="496608"/>
                    <a:pt x="241739" y="526027"/>
                    <a:pt x="246855" y="554177"/>
                  </a:cubicBezTo>
                  <a:cubicBezTo>
                    <a:pt x="218779" y="549065"/>
                    <a:pt x="189449" y="545647"/>
                    <a:pt x="158441" y="548580"/>
                  </a:cubicBezTo>
                  <a:cubicBezTo>
                    <a:pt x="109534" y="553201"/>
                    <a:pt x="58086" y="574710"/>
                    <a:pt x="9607" y="623211"/>
                  </a:cubicBezTo>
                  <a:cubicBezTo>
                    <a:pt x="-2909" y="635298"/>
                    <a:pt x="-3256" y="655242"/>
                    <a:pt x="8832" y="667758"/>
                  </a:cubicBezTo>
                  <a:cubicBezTo>
                    <a:pt x="20919" y="680273"/>
                    <a:pt x="40864" y="680623"/>
                    <a:pt x="53380" y="668533"/>
                  </a:cubicBezTo>
                  <a:cubicBezTo>
                    <a:pt x="53684" y="668240"/>
                    <a:pt x="53983" y="667940"/>
                    <a:pt x="54275" y="667635"/>
                  </a:cubicBezTo>
                  <a:cubicBezTo>
                    <a:pt x="65047" y="656858"/>
                    <a:pt x="75352" y="648330"/>
                    <a:pt x="85470" y="641116"/>
                  </a:cubicBezTo>
                  <a:cubicBezTo>
                    <a:pt x="85750" y="641450"/>
                    <a:pt x="86037" y="641778"/>
                    <a:pt x="86331" y="642099"/>
                  </a:cubicBezTo>
                  <a:lnTo>
                    <a:pt x="239842" y="795794"/>
                  </a:lnTo>
                  <a:cubicBezTo>
                    <a:pt x="240143" y="796087"/>
                    <a:pt x="240451" y="796374"/>
                    <a:pt x="240764" y="796657"/>
                  </a:cubicBezTo>
                  <a:cubicBezTo>
                    <a:pt x="233549" y="806772"/>
                    <a:pt x="225017" y="817074"/>
                    <a:pt x="214246" y="827850"/>
                  </a:cubicBezTo>
                  <a:cubicBezTo>
                    <a:pt x="201911" y="840186"/>
                    <a:pt x="201911" y="860184"/>
                    <a:pt x="214246" y="872520"/>
                  </a:cubicBezTo>
                  <a:cubicBezTo>
                    <a:pt x="226581" y="884853"/>
                    <a:pt x="246580" y="884853"/>
                    <a:pt x="258915" y="872520"/>
                  </a:cubicBezTo>
                  <a:cubicBezTo>
                    <a:pt x="307393" y="824020"/>
                    <a:pt x="328928" y="772605"/>
                    <a:pt x="333546" y="723686"/>
                  </a:cubicBezTo>
                  <a:cubicBezTo>
                    <a:pt x="336476" y="692657"/>
                    <a:pt x="333064" y="663237"/>
                    <a:pt x="327948" y="635087"/>
                  </a:cubicBezTo>
                  <a:cubicBezTo>
                    <a:pt x="356026" y="640200"/>
                    <a:pt x="385354" y="643615"/>
                    <a:pt x="416362" y="640685"/>
                  </a:cubicBezTo>
                  <a:cubicBezTo>
                    <a:pt x="464673" y="636120"/>
                    <a:pt x="515517" y="614910"/>
                    <a:pt x="563476" y="567651"/>
                  </a:cubicBezTo>
                  <a:cubicBezTo>
                    <a:pt x="563535" y="567591"/>
                    <a:pt x="563598" y="567528"/>
                    <a:pt x="563658" y="567468"/>
                  </a:cubicBezTo>
                  <a:cubicBezTo>
                    <a:pt x="564169" y="566964"/>
                    <a:pt x="564688" y="566561"/>
                    <a:pt x="565199" y="566054"/>
                  </a:cubicBezTo>
                  <a:cubicBezTo>
                    <a:pt x="565385" y="565849"/>
                    <a:pt x="565570" y="565644"/>
                    <a:pt x="565750" y="565436"/>
                  </a:cubicBezTo>
                  <a:cubicBezTo>
                    <a:pt x="565791" y="565395"/>
                    <a:pt x="565832" y="565354"/>
                    <a:pt x="565873" y="565313"/>
                  </a:cubicBezTo>
                  <a:cubicBezTo>
                    <a:pt x="614354" y="516813"/>
                    <a:pt x="635886" y="465399"/>
                    <a:pt x="640507" y="416479"/>
                  </a:cubicBezTo>
                  <a:cubicBezTo>
                    <a:pt x="643449" y="385315"/>
                    <a:pt x="640003" y="355835"/>
                    <a:pt x="634846" y="327572"/>
                  </a:cubicBezTo>
                  <a:cubicBezTo>
                    <a:pt x="663078" y="332741"/>
                    <a:pt x="692551" y="336181"/>
                    <a:pt x="723754" y="333232"/>
                  </a:cubicBezTo>
                  <a:cubicBezTo>
                    <a:pt x="772661" y="328611"/>
                    <a:pt x="824107" y="307102"/>
                    <a:pt x="872588" y="258601"/>
                  </a:cubicBezTo>
                  <a:cubicBezTo>
                    <a:pt x="885135" y="246548"/>
                    <a:pt x="885538" y="226604"/>
                    <a:pt x="873486" y="214055"/>
                  </a:cubicBezTo>
                  <a:cubicBezTo>
                    <a:pt x="867261" y="207571"/>
                    <a:pt x="858560" y="204056"/>
                    <a:pt x="849576" y="204395"/>
                  </a:cubicBezTo>
                  <a:cubicBezTo>
                    <a:pt x="841392" y="204639"/>
                    <a:pt x="833623" y="208060"/>
                    <a:pt x="827918" y="213932"/>
                  </a:cubicBezTo>
                  <a:cubicBezTo>
                    <a:pt x="817299" y="224555"/>
                    <a:pt x="807137" y="233107"/>
                    <a:pt x="797154" y="240266"/>
                  </a:cubicBezTo>
                  <a:cubicBezTo>
                    <a:pt x="796813" y="239930"/>
                    <a:pt x="796464" y="239602"/>
                    <a:pt x="796108" y="239281"/>
                  </a:cubicBezTo>
                  <a:lnTo>
                    <a:pt x="642599" y="85586"/>
                  </a:lnTo>
                  <a:cubicBezTo>
                    <a:pt x="642237" y="85229"/>
                    <a:pt x="641868" y="84880"/>
                    <a:pt x="641490" y="84540"/>
                  </a:cubicBezTo>
                  <a:cubicBezTo>
                    <a:pt x="648587" y="74706"/>
                    <a:pt x="657002" y="64667"/>
                    <a:pt x="667454" y="54207"/>
                  </a:cubicBezTo>
                  <a:cubicBezTo>
                    <a:pt x="680001" y="42150"/>
                    <a:pt x="680395" y="22206"/>
                    <a:pt x="668339" y="9661"/>
                  </a:cubicBezTo>
                  <a:cubicBezTo>
                    <a:pt x="662171" y="3247"/>
                    <a:pt x="653584" y="-261"/>
                    <a:pt x="644691" y="2"/>
                  </a:cubicBezTo>
                  <a:close/>
                  <a:moveTo>
                    <a:pt x="614172" y="146252"/>
                  </a:moveTo>
                  <a:lnTo>
                    <a:pt x="735381" y="267400"/>
                  </a:lnTo>
                  <a:cubicBezTo>
                    <a:pt x="729513" y="268568"/>
                    <a:pt x="723638" y="269917"/>
                    <a:pt x="717721" y="270474"/>
                  </a:cubicBezTo>
                  <a:cubicBezTo>
                    <a:pt x="687647" y="273319"/>
                    <a:pt x="655269" y="267400"/>
                    <a:pt x="621124" y="260079"/>
                  </a:cubicBezTo>
                  <a:cubicBezTo>
                    <a:pt x="613910" y="226289"/>
                    <a:pt x="608158" y="194221"/>
                    <a:pt x="610974" y="164403"/>
                  </a:cubicBezTo>
                  <a:cubicBezTo>
                    <a:pt x="611551" y="158303"/>
                    <a:pt x="612946" y="152302"/>
                    <a:pt x="614172" y="146252"/>
                  </a:cubicBezTo>
                  <a:close/>
                  <a:moveTo>
                    <a:pt x="499303" y="303208"/>
                  </a:moveTo>
                  <a:cubicBezTo>
                    <a:pt x="520904" y="304226"/>
                    <a:pt x="543973" y="308866"/>
                    <a:pt x="567596" y="313912"/>
                  </a:cubicBezTo>
                  <a:cubicBezTo>
                    <a:pt x="574911" y="348035"/>
                    <a:pt x="580773" y="380372"/>
                    <a:pt x="577935" y="410450"/>
                  </a:cubicBezTo>
                  <a:cubicBezTo>
                    <a:pt x="577396" y="416142"/>
                    <a:pt x="576079" y="421784"/>
                    <a:pt x="574980" y="427433"/>
                  </a:cubicBezTo>
                  <a:lnTo>
                    <a:pt x="454265" y="306777"/>
                  </a:lnTo>
                  <a:cubicBezTo>
                    <a:pt x="460133" y="305608"/>
                    <a:pt x="466009" y="304260"/>
                    <a:pt x="471921" y="303699"/>
                  </a:cubicBezTo>
                  <a:cubicBezTo>
                    <a:pt x="480887" y="302852"/>
                    <a:pt x="490007" y="302770"/>
                    <a:pt x="499303" y="303208"/>
                  </a:cubicBezTo>
                  <a:close/>
                  <a:moveTo>
                    <a:pt x="392430" y="333973"/>
                  </a:moveTo>
                  <a:cubicBezTo>
                    <a:pt x="392710" y="334285"/>
                    <a:pt x="392997" y="334593"/>
                    <a:pt x="393290" y="334896"/>
                  </a:cubicBezTo>
                  <a:lnTo>
                    <a:pt x="547047" y="488590"/>
                  </a:lnTo>
                  <a:cubicBezTo>
                    <a:pt x="547350" y="488883"/>
                    <a:pt x="547655" y="489170"/>
                    <a:pt x="547970" y="489450"/>
                  </a:cubicBezTo>
                  <a:cubicBezTo>
                    <a:pt x="540753" y="499566"/>
                    <a:pt x="532222" y="509930"/>
                    <a:pt x="521452" y="520707"/>
                  </a:cubicBezTo>
                  <a:cubicBezTo>
                    <a:pt x="521137" y="521009"/>
                    <a:pt x="520828" y="521315"/>
                    <a:pt x="520529" y="521630"/>
                  </a:cubicBezTo>
                  <a:cubicBezTo>
                    <a:pt x="510089" y="532073"/>
                    <a:pt x="500018" y="540502"/>
                    <a:pt x="490196" y="547594"/>
                  </a:cubicBezTo>
                  <a:cubicBezTo>
                    <a:pt x="489856" y="547216"/>
                    <a:pt x="489506" y="546847"/>
                    <a:pt x="489150" y="546488"/>
                  </a:cubicBezTo>
                  <a:lnTo>
                    <a:pt x="335638" y="392793"/>
                  </a:lnTo>
                  <a:cubicBezTo>
                    <a:pt x="335260" y="392412"/>
                    <a:pt x="334869" y="392043"/>
                    <a:pt x="334469" y="391684"/>
                  </a:cubicBezTo>
                  <a:cubicBezTo>
                    <a:pt x="341459" y="381960"/>
                    <a:pt x="349874" y="372027"/>
                    <a:pt x="360127" y="361720"/>
                  </a:cubicBezTo>
                  <a:cubicBezTo>
                    <a:pt x="360657" y="361247"/>
                    <a:pt x="361170" y="360753"/>
                    <a:pt x="361665" y="360242"/>
                  </a:cubicBezTo>
                  <a:cubicBezTo>
                    <a:pt x="372259" y="349648"/>
                    <a:pt x="382472" y="341121"/>
                    <a:pt x="392430" y="333973"/>
                  </a:cubicBezTo>
                  <a:close/>
                  <a:moveTo>
                    <a:pt x="307151" y="453642"/>
                  </a:moveTo>
                  <a:lnTo>
                    <a:pt x="428546" y="574975"/>
                  </a:lnTo>
                  <a:cubicBezTo>
                    <a:pt x="422473" y="576210"/>
                    <a:pt x="416393" y="577533"/>
                    <a:pt x="410272" y="578113"/>
                  </a:cubicBezTo>
                  <a:cubicBezTo>
                    <a:pt x="380380" y="580935"/>
                    <a:pt x="348198" y="575151"/>
                    <a:pt x="314289" y="567897"/>
                  </a:cubicBezTo>
                  <a:cubicBezTo>
                    <a:pt x="307003" y="533874"/>
                    <a:pt x="301181" y="501610"/>
                    <a:pt x="304013" y="471608"/>
                  </a:cubicBezTo>
                  <a:cubicBezTo>
                    <a:pt x="304583" y="465585"/>
                    <a:pt x="305950" y="459628"/>
                    <a:pt x="307151" y="453642"/>
                  </a:cubicBezTo>
                  <a:close/>
                  <a:moveTo>
                    <a:pt x="191850" y="610597"/>
                  </a:moveTo>
                  <a:cubicBezTo>
                    <a:pt x="213546" y="611618"/>
                    <a:pt x="236715" y="616287"/>
                    <a:pt x="260452" y="621365"/>
                  </a:cubicBezTo>
                  <a:cubicBezTo>
                    <a:pt x="267739" y="655393"/>
                    <a:pt x="273623" y="687651"/>
                    <a:pt x="270791" y="717653"/>
                  </a:cubicBezTo>
                  <a:cubicBezTo>
                    <a:pt x="270259" y="723286"/>
                    <a:pt x="268917" y="728865"/>
                    <a:pt x="267836" y="734453"/>
                  </a:cubicBezTo>
                  <a:lnTo>
                    <a:pt x="147428" y="614104"/>
                  </a:lnTo>
                  <a:cubicBezTo>
                    <a:pt x="153108" y="612995"/>
                    <a:pt x="158748" y="611694"/>
                    <a:pt x="164471" y="611152"/>
                  </a:cubicBezTo>
                  <a:cubicBezTo>
                    <a:pt x="173436" y="610304"/>
                    <a:pt x="182555" y="610160"/>
                    <a:pt x="191850" y="610597"/>
                  </a:cubicBezTo>
                  <a:close/>
                </a:path>
              </a:pathLst>
            </a:custGeom>
            <a:solidFill>
              <a:srgbClr val="008094"/>
            </a:solidFill>
            <a:ln w="63004" cap="rnd">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830" name="Group 829">
            <a:extLst>
              <a:ext uri="{FF2B5EF4-FFF2-40B4-BE49-F238E27FC236}">
                <a16:creationId xmlns:a16="http://schemas.microsoft.com/office/drawing/2014/main" id="{BC19C139-7FF0-4AC2-B1A2-4C02295C9D16}"/>
              </a:ext>
            </a:extLst>
          </p:cNvPr>
          <p:cNvGrpSpPr/>
          <p:nvPr/>
        </p:nvGrpSpPr>
        <p:grpSpPr>
          <a:xfrm>
            <a:off x="585381" y="1836215"/>
            <a:ext cx="418828" cy="418828"/>
            <a:chOff x="-801737" y="1294679"/>
            <a:chExt cx="675031" cy="675031"/>
          </a:xfrm>
        </p:grpSpPr>
        <p:sp>
          <p:nvSpPr>
            <p:cNvPr id="831" name="Oval 830">
              <a:extLst>
                <a:ext uri="{FF2B5EF4-FFF2-40B4-BE49-F238E27FC236}">
                  <a16:creationId xmlns:a16="http://schemas.microsoft.com/office/drawing/2014/main" id="{EB15C15B-B1BD-42B3-9D64-28EAA131F11B}"/>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2" name="Oval 831">
              <a:extLst>
                <a:ext uri="{FF2B5EF4-FFF2-40B4-BE49-F238E27FC236}">
                  <a16:creationId xmlns:a16="http://schemas.microsoft.com/office/drawing/2014/main" id="{6735C227-D8BD-443C-B9B0-F252E0041ABC}"/>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05F03D53-6FB3-48E0-B3CD-E3AFD719AF37}"/>
              </a:ext>
            </a:extLst>
          </p:cNvPr>
          <p:cNvGrpSpPr/>
          <p:nvPr/>
        </p:nvGrpSpPr>
        <p:grpSpPr>
          <a:xfrm>
            <a:off x="6513402" y="3479168"/>
            <a:ext cx="418828" cy="418828"/>
            <a:chOff x="604631" y="2394269"/>
            <a:chExt cx="418828" cy="418828"/>
          </a:xfrm>
        </p:grpSpPr>
        <p:grpSp>
          <p:nvGrpSpPr>
            <p:cNvPr id="833" name="Group 832">
              <a:extLst>
                <a:ext uri="{FF2B5EF4-FFF2-40B4-BE49-F238E27FC236}">
                  <a16:creationId xmlns:a16="http://schemas.microsoft.com/office/drawing/2014/main" id="{952EB8EC-038A-4491-9B35-010579E1C075}"/>
                </a:ext>
              </a:extLst>
            </p:cNvPr>
            <p:cNvGrpSpPr/>
            <p:nvPr/>
          </p:nvGrpSpPr>
          <p:grpSpPr>
            <a:xfrm>
              <a:off x="604631" y="2394269"/>
              <a:ext cx="418828" cy="418828"/>
              <a:chOff x="-801737" y="1294679"/>
              <a:chExt cx="675031" cy="675031"/>
            </a:xfrm>
          </p:grpSpPr>
          <p:sp>
            <p:nvSpPr>
              <p:cNvPr id="834" name="Oval 833">
                <a:extLst>
                  <a:ext uri="{FF2B5EF4-FFF2-40B4-BE49-F238E27FC236}">
                    <a16:creationId xmlns:a16="http://schemas.microsoft.com/office/drawing/2014/main" id="{20BD8F00-C105-4416-B4EB-F4402D268BE0}"/>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5" name="Oval 834">
                <a:extLst>
                  <a:ext uri="{FF2B5EF4-FFF2-40B4-BE49-F238E27FC236}">
                    <a16:creationId xmlns:a16="http://schemas.microsoft.com/office/drawing/2014/main" id="{464C0A60-8B77-46A0-B9F5-8A72826B91F8}"/>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04" name="Group 603">
              <a:extLst>
                <a:ext uri="{FF2B5EF4-FFF2-40B4-BE49-F238E27FC236}">
                  <a16:creationId xmlns:a16="http://schemas.microsoft.com/office/drawing/2014/main" id="{B12D1D47-11A6-4B4A-AB18-E72CF0896FFE}"/>
                </a:ext>
              </a:extLst>
            </p:cNvPr>
            <p:cNvGrpSpPr/>
            <p:nvPr/>
          </p:nvGrpSpPr>
          <p:grpSpPr>
            <a:xfrm>
              <a:off x="699711" y="2488207"/>
              <a:ext cx="228669" cy="230952"/>
              <a:chOff x="9010382" y="2962275"/>
              <a:chExt cx="933984" cy="943317"/>
            </a:xfrm>
            <a:solidFill>
              <a:srgbClr val="008094"/>
            </a:solidFill>
          </p:grpSpPr>
          <p:sp>
            <p:nvSpPr>
              <p:cNvPr id="605" name="Graphic 72752">
                <a:extLst>
                  <a:ext uri="{FF2B5EF4-FFF2-40B4-BE49-F238E27FC236}">
                    <a16:creationId xmlns:a16="http://schemas.microsoft.com/office/drawing/2014/main" id="{B8F3F68D-93F3-1447-A703-243584F0616E}"/>
                  </a:ext>
                </a:extLst>
              </p:cNvPr>
              <p:cNvSpPr/>
              <p:nvPr/>
            </p:nvSpPr>
            <p:spPr>
              <a:xfrm>
                <a:off x="9442437" y="3111493"/>
                <a:ext cx="71037" cy="70980"/>
              </a:xfrm>
              <a:custGeom>
                <a:avLst/>
                <a:gdLst>
                  <a:gd name="connsiteX0" fmla="*/ 35519 w 71037"/>
                  <a:gd name="connsiteY0" fmla="*/ 0 h 70980"/>
                  <a:gd name="connsiteX1" fmla="*/ 71038 w 71037"/>
                  <a:gd name="connsiteY1" fmla="*/ 35519 h 70980"/>
                  <a:gd name="connsiteX2" fmla="*/ 35519 w 71037"/>
                  <a:gd name="connsiteY2" fmla="*/ 70980 h 70980"/>
                  <a:gd name="connsiteX3" fmla="*/ 0 w 71037"/>
                  <a:gd name="connsiteY3" fmla="*/ 35519 h 70980"/>
                  <a:gd name="connsiteX4" fmla="*/ 35519 w 71037"/>
                  <a:gd name="connsiteY4" fmla="*/ 0 h 70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37" h="70980">
                    <a:moveTo>
                      <a:pt x="35519" y="0"/>
                    </a:moveTo>
                    <a:cubicBezTo>
                      <a:pt x="55102" y="0"/>
                      <a:pt x="71038" y="15878"/>
                      <a:pt x="71038" y="35519"/>
                    </a:cubicBezTo>
                    <a:cubicBezTo>
                      <a:pt x="71038" y="55112"/>
                      <a:pt x="55102" y="70980"/>
                      <a:pt x="35519" y="70980"/>
                    </a:cubicBezTo>
                    <a:cubicBezTo>
                      <a:pt x="15897" y="70980"/>
                      <a:pt x="0" y="55112"/>
                      <a:pt x="0" y="35519"/>
                    </a:cubicBezTo>
                    <a:cubicBezTo>
                      <a:pt x="0" y="15878"/>
                      <a:pt x="15897" y="0"/>
                      <a:pt x="35519"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6" name="Graphic 72752">
                <a:extLst>
                  <a:ext uri="{FF2B5EF4-FFF2-40B4-BE49-F238E27FC236}">
                    <a16:creationId xmlns:a16="http://schemas.microsoft.com/office/drawing/2014/main" id="{72C0186A-5925-D545-BA46-D21B115BE598}"/>
                  </a:ext>
                </a:extLst>
              </p:cNvPr>
              <p:cNvSpPr/>
              <p:nvPr/>
            </p:nvSpPr>
            <p:spPr>
              <a:xfrm>
                <a:off x="9399089" y="3189874"/>
                <a:ext cx="161925" cy="356758"/>
              </a:xfrm>
              <a:custGeom>
                <a:avLst/>
                <a:gdLst>
                  <a:gd name="connsiteX0" fmla="*/ 36862 w 161925"/>
                  <a:gd name="connsiteY0" fmla="*/ 336852 h 356758"/>
                  <a:gd name="connsiteX1" fmla="*/ 56769 w 161925"/>
                  <a:gd name="connsiteY1" fmla="*/ 356759 h 356758"/>
                  <a:gd name="connsiteX2" fmla="*/ 76695 w 161925"/>
                  <a:gd name="connsiteY2" fmla="*/ 336852 h 356758"/>
                  <a:gd name="connsiteX3" fmla="*/ 76743 w 161925"/>
                  <a:gd name="connsiteY3" fmla="*/ 169840 h 356758"/>
                  <a:gd name="connsiteX4" fmla="*/ 85573 w 161925"/>
                  <a:gd name="connsiteY4" fmla="*/ 169840 h 356758"/>
                  <a:gd name="connsiteX5" fmla="*/ 85544 w 161925"/>
                  <a:gd name="connsiteY5" fmla="*/ 336852 h 356758"/>
                  <a:gd name="connsiteX6" fmla="*/ 105451 w 161925"/>
                  <a:gd name="connsiteY6" fmla="*/ 356759 h 356758"/>
                  <a:gd name="connsiteX7" fmla="*/ 125330 w 161925"/>
                  <a:gd name="connsiteY7" fmla="*/ 336852 h 356758"/>
                  <a:gd name="connsiteX8" fmla="*/ 125406 w 161925"/>
                  <a:gd name="connsiteY8" fmla="*/ 48958 h 356758"/>
                  <a:gd name="connsiteX9" fmla="*/ 134150 w 161925"/>
                  <a:gd name="connsiteY9" fmla="*/ 48958 h 356758"/>
                  <a:gd name="connsiteX10" fmla="*/ 134150 w 161925"/>
                  <a:gd name="connsiteY10" fmla="*/ 155048 h 356758"/>
                  <a:gd name="connsiteX11" fmla="*/ 161925 w 161925"/>
                  <a:gd name="connsiteY11" fmla="*/ 155048 h 356758"/>
                  <a:gd name="connsiteX12" fmla="*/ 161925 w 161925"/>
                  <a:gd name="connsiteY12" fmla="*/ 46711 h 356758"/>
                  <a:gd name="connsiteX13" fmla="*/ 120510 w 161925"/>
                  <a:gd name="connsiteY13" fmla="*/ 0 h 356758"/>
                  <a:gd name="connsiteX14" fmla="*/ 40929 w 161925"/>
                  <a:gd name="connsiteY14" fmla="*/ 0 h 356758"/>
                  <a:gd name="connsiteX15" fmla="*/ 0 w 161925"/>
                  <a:gd name="connsiteY15" fmla="*/ 46053 h 356758"/>
                  <a:gd name="connsiteX16" fmla="*/ 0 w 161925"/>
                  <a:gd name="connsiteY16" fmla="*/ 155048 h 356758"/>
                  <a:gd name="connsiteX17" fmla="*/ 27984 w 161925"/>
                  <a:gd name="connsiteY17" fmla="*/ 155048 h 356758"/>
                  <a:gd name="connsiteX18" fmla="*/ 27984 w 161925"/>
                  <a:gd name="connsiteY18" fmla="*/ 48958 h 356758"/>
                  <a:gd name="connsiteX19" fmla="*/ 36919 w 161925"/>
                  <a:gd name="connsiteY19" fmla="*/ 48958 h 356758"/>
                  <a:gd name="connsiteX20" fmla="*/ 36862 w 161925"/>
                  <a:gd name="connsiteY20" fmla="*/ 336852 h 35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1925" h="356758">
                    <a:moveTo>
                      <a:pt x="36862" y="336852"/>
                    </a:moveTo>
                    <a:cubicBezTo>
                      <a:pt x="36862" y="347815"/>
                      <a:pt x="45815" y="356759"/>
                      <a:pt x="56769" y="356759"/>
                    </a:cubicBezTo>
                    <a:cubicBezTo>
                      <a:pt x="67780" y="356759"/>
                      <a:pt x="76695" y="347824"/>
                      <a:pt x="76695" y="336852"/>
                    </a:cubicBezTo>
                    <a:lnTo>
                      <a:pt x="76743" y="169840"/>
                    </a:lnTo>
                    <a:lnTo>
                      <a:pt x="85573" y="169840"/>
                    </a:lnTo>
                    <a:lnTo>
                      <a:pt x="85544" y="336852"/>
                    </a:lnTo>
                    <a:cubicBezTo>
                      <a:pt x="85544" y="347815"/>
                      <a:pt x="94421" y="356759"/>
                      <a:pt x="105451" y="356759"/>
                    </a:cubicBezTo>
                    <a:cubicBezTo>
                      <a:pt x="116405" y="356759"/>
                      <a:pt x="125330" y="347824"/>
                      <a:pt x="125330" y="336852"/>
                    </a:cubicBezTo>
                    <a:lnTo>
                      <a:pt x="125406" y="48958"/>
                    </a:lnTo>
                    <a:lnTo>
                      <a:pt x="134150" y="48958"/>
                    </a:lnTo>
                    <a:lnTo>
                      <a:pt x="134150" y="155048"/>
                    </a:lnTo>
                    <a:cubicBezTo>
                      <a:pt x="134150" y="176413"/>
                      <a:pt x="161982" y="176413"/>
                      <a:pt x="161925" y="155048"/>
                    </a:cubicBezTo>
                    <a:lnTo>
                      <a:pt x="161925" y="46711"/>
                    </a:lnTo>
                    <a:cubicBezTo>
                      <a:pt x="161925" y="23146"/>
                      <a:pt x="148076" y="0"/>
                      <a:pt x="120510" y="0"/>
                    </a:cubicBezTo>
                    <a:lnTo>
                      <a:pt x="40929" y="0"/>
                    </a:lnTo>
                    <a:cubicBezTo>
                      <a:pt x="15754" y="0"/>
                      <a:pt x="0" y="20479"/>
                      <a:pt x="0" y="46053"/>
                    </a:cubicBezTo>
                    <a:lnTo>
                      <a:pt x="0" y="155048"/>
                    </a:lnTo>
                    <a:cubicBezTo>
                      <a:pt x="0" y="176260"/>
                      <a:pt x="27984" y="176260"/>
                      <a:pt x="27984" y="155048"/>
                    </a:cubicBezTo>
                    <a:lnTo>
                      <a:pt x="27984" y="48958"/>
                    </a:lnTo>
                    <a:lnTo>
                      <a:pt x="36919" y="48958"/>
                    </a:lnTo>
                    <a:lnTo>
                      <a:pt x="36862" y="33685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7" name="Graphic 72752">
                <a:extLst>
                  <a:ext uri="{FF2B5EF4-FFF2-40B4-BE49-F238E27FC236}">
                    <a16:creationId xmlns:a16="http://schemas.microsoft.com/office/drawing/2014/main" id="{1BF52590-D7B3-0F4D-92C7-372BB3233000}"/>
                  </a:ext>
                </a:extLst>
              </p:cNvPr>
              <p:cNvSpPr/>
              <p:nvPr/>
            </p:nvSpPr>
            <p:spPr>
              <a:xfrm>
                <a:off x="9662884" y="2962275"/>
                <a:ext cx="59845" cy="59788"/>
              </a:xfrm>
              <a:custGeom>
                <a:avLst/>
                <a:gdLst>
                  <a:gd name="connsiteX0" fmla="*/ 29918 w 59845"/>
                  <a:gd name="connsiteY0" fmla="*/ 0 h 59788"/>
                  <a:gd name="connsiteX1" fmla="*/ 59845 w 59845"/>
                  <a:gd name="connsiteY1" fmla="*/ 29918 h 59788"/>
                  <a:gd name="connsiteX2" fmla="*/ 29918 w 59845"/>
                  <a:gd name="connsiteY2" fmla="*/ 59788 h 59788"/>
                  <a:gd name="connsiteX3" fmla="*/ 0 w 59845"/>
                  <a:gd name="connsiteY3" fmla="*/ 29918 h 59788"/>
                  <a:gd name="connsiteX4" fmla="*/ 29918 w 59845"/>
                  <a:gd name="connsiteY4" fmla="*/ 0 h 59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45" h="59788">
                    <a:moveTo>
                      <a:pt x="29918" y="0"/>
                    </a:moveTo>
                    <a:cubicBezTo>
                      <a:pt x="46425" y="0"/>
                      <a:pt x="59845" y="13373"/>
                      <a:pt x="59845" y="29918"/>
                    </a:cubicBezTo>
                    <a:cubicBezTo>
                      <a:pt x="59845" y="46425"/>
                      <a:pt x="46434" y="59788"/>
                      <a:pt x="29918" y="59788"/>
                    </a:cubicBezTo>
                    <a:cubicBezTo>
                      <a:pt x="13402" y="59788"/>
                      <a:pt x="0" y="46425"/>
                      <a:pt x="0" y="29918"/>
                    </a:cubicBezTo>
                    <a:cubicBezTo>
                      <a:pt x="9" y="13373"/>
                      <a:pt x="13402" y="0"/>
                      <a:pt x="29918"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8" name="Graphic 72752">
                <a:extLst>
                  <a:ext uri="{FF2B5EF4-FFF2-40B4-BE49-F238E27FC236}">
                    <a16:creationId xmlns:a16="http://schemas.microsoft.com/office/drawing/2014/main" id="{3584A292-7FE1-8B49-B4BE-858A193F194C}"/>
                  </a:ext>
                </a:extLst>
              </p:cNvPr>
              <p:cNvSpPr/>
              <p:nvPr/>
            </p:nvSpPr>
            <p:spPr>
              <a:xfrm>
                <a:off x="9626365" y="3028311"/>
                <a:ext cx="136407" cy="300570"/>
              </a:xfrm>
              <a:custGeom>
                <a:avLst/>
                <a:gdLst>
                  <a:gd name="connsiteX0" fmla="*/ 31052 w 136407"/>
                  <a:gd name="connsiteY0" fmla="*/ 283807 h 300570"/>
                  <a:gd name="connsiteX1" fmla="*/ 47835 w 136407"/>
                  <a:gd name="connsiteY1" fmla="*/ 300571 h 300570"/>
                  <a:gd name="connsiteX2" fmla="*/ 64618 w 136407"/>
                  <a:gd name="connsiteY2" fmla="*/ 283807 h 300570"/>
                  <a:gd name="connsiteX3" fmla="*/ 64646 w 136407"/>
                  <a:gd name="connsiteY3" fmla="*/ 143075 h 300570"/>
                  <a:gd name="connsiteX4" fmla="*/ 72085 w 136407"/>
                  <a:gd name="connsiteY4" fmla="*/ 143075 h 300570"/>
                  <a:gd name="connsiteX5" fmla="*/ 72057 w 136407"/>
                  <a:gd name="connsiteY5" fmla="*/ 283807 h 300570"/>
                  <a:gd name="connsiteX6" fmla="*/ 88830 w 136407"/>
                  <a:gd name="connsiteY6" fmla="*/ 300571 h 300570"/>
                  <a:gd name="connsiteX7" fmla="*/ 105585 w 136407"/>
                  <a:gd name="connsiteY7" fmla="*/ 283807 h 300570"/>
                  <a:gd name="connsiteX8" fmla="*/ 105651 w 136407"/>
                  <a:gd name="connsiteY8" fmla="*/ 41253 h 300570"/>
                  <a:gd name="connsiteX9" fmla="*/ 113005 w 136407"/>
                  <a:gd name="connsiteY9" fmla="*/ 41253 h 300570"/>
                  <a:gd name="connsiteX10" fmla="*/ 113005 w 136407"/>
                  <a:gd name="connsiteY10" fmla="*/ 130626 h 300570"/>
                  <a:gd name="connsiteX11" fmla="*/ 136408 w 136407"/>
                  <a:gd name="connsiteY11" fmla="*/ 130626 h 300570"/>
                  <a:gd name="connsiteX12" fmla="*/ 136408 w 136407"/>
                  <a:gd name="connsiteY12" fmla="*/ 39348 h 300570"/>
                  <a:gd name="connsiteX13" fmla="*/ 101527 w 136407"/>
                  <a:gd name="connsiteY13" fmla="*/ 0 h 300570"/>
                  <a:gd name="connsiteX14" fmla="*/ 34471 w 136407"/>
                  <a:gd name="connsiteY14" fmla="*/ 0 h 300570"/>
                  <a:gd name="connsiteX15" fmla="*/ 0 w 136407"/>
                  <a:gd name="connsiteY15" fmla="*/ 38795 h 300570"/>
                  <a:gd name="connsiteX16" fmla="*/ 0 w 136407"/>
                  <a:gd name="connsiteY16" fmla="*/ 130626 h 300570"/>
                  <a:gd name="connsiteX17" fmla="*/ 23593 w 136407"/>
                  <a:gd name="connsiteY17" fmla="*/ 130626 h 300570"/>
                  <a:gd name="connsiteX18" fmla="*/ 23593 w 136407"/>
                  <a:gd name="connsiteY18" fmla="*/ 41253 h 300570"/>
                  <a:gd name="connsiteX19" fmla="*/ 31099 w 136407"/>
                  <a:gd name="connsiteY19" fmla="*/ 41253 h 300570"/>
                  <a:gd name="connsiteX20" fmla="*/ 31052 w 136407"/>
                  <a:gd name="connsiteY20" fmla="*/ 283807 h 30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407" h="300570">
                    <a:moveTo>
                      <a:pt x="31052" y="283807"/>
                    </a:moveTo>
                    <a:cubicBezTo>
                      <a:pt x="31052" y="293018"/>
                      <a:pt x="38586" y="300571"/>
                      <a:pt x="47835" y="300571"/>
                    </a:cubicBezTo>
                    <a:cubicBezTo>
                      <a:pt x="57112" y="300571"/>
                      <a:pt x="64618" y="293027"/>
                      <a:pt x="64618" y="283807"/>
                    </a:cubicBezTo>
                    <a:lnTo>
                      <a:pt x="64646" y="143075"/>
                    </a:lnTo>
                    <a:lnTo>
                      <a:pt x="72085" y="143075"/>
                    </a:lnTo>
                    <a:lnTo>
                      <a:pt x="72057" y="283807"/>
                    </a:lnTo>
                    <a:cubicBezTo>
                      <a:pt x="72057" y="293018"/>
                      <a:pt x="79534" y="300571"/>
                      <a:pt x="88830" y="300571"/>
                    </a:cubicBezTo>
                    <a:cubicBezTo>
                      <a:pt x="98069" y="300571"/>
                      <a:pt x="105585" y="293027"/>
                      <a:pt x="105585" y="283807"/>
                    </a:cubicBezTo>
                    <a:lnTo>
                      <a:pt x="105651" y="41253"/>
                    </a:lnTo>
                    <a:lnTo>
                      <a:pt x="113005" y="41253"/>
                    </a:lnTo>
                    <a:lnTo>
                      <a:pt x="113005" y="130626"/>
                    </a:lnTo>
                    <a:cubicBezTo>
                      <a:pt x="113005" y="148619"/>
                      <a:pt x="136484" y="148619"/>
                      <a:pt x="136408" y="130626"/>
                    </a:cubicBezTo>
                    <a:lnTo>
                      <a:pt x="136408" y="39348"/>
                    </a:lnTo>
                    <a:cubicBezTo>
                      <a:pt x="136408" y="19507"/>
                      <a:pt x="124739" y="0"/>
                      <a:pt x="101527" y="0"/>
                    </a:cubicBezTo>
                    <a:lnTo>
                      <a:pt x="34471" y="0"/>
                    </a:lnTo>
                    <a:cubicBezTo>
                      <a:pt x="13287" y="0"/>
                      <a:pt x="0" y="17259"/>
                      <a:pt x="0" y="38795"/>
                    </a:cubicBezTo>
                    <a:lnTo>
                      <a:pt x="0" y="130626"/>
                    </a:lnTo>
                    <a:cubicBezTo>
                      <a:pt x="0" y="148504"/>
                      <a:pt x="23593" y="148504"/>
                      <a:pt x="23593" y="130626"/>
                    </a:cubicBezTo>
                    <a:lnTo>
                      <a:pt x="23593" y="41253"/>
                    </a:lnTo>
                    <a:lnTo>
                      <a:pt x="31099" y="41253"/>
                    </a:lnTo>
                    <a:lnTo>
                      <a:pt x="31052"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9" name="Graphic 72752">
                <a:extLst>
                  <a:ext uri="{FF2B5EF4-FFF2-40B4-BE49-F238E27FC236}">
                    <a16:creationId xmlns:a16="http://schemas.microsoft.com/office/drawing/2014/main" id="{E61D2B10-23D4-764B-A991-0312C99AAFD8}"/>
                  </a:ext>
                </a:extLst>
              </p:cNvPr>
              <p:cNvSpPr/>
              <p:nvPr/>
            </p:nvSpPr>
            <p:spPr>
              <a:xfrm>
                <a:off x="9703088" y="3538985"/>
                <a:ext cx="59855" cy="59797"/>
              </a:xfrm>
              <a:custGeom>
                <a:avLst/>
                <a:gdLst>
                  <a:gd name="connsiteX0" fmla="*/ 29918 w 59855"/>
                  <a:gd name="connsiteY0" fmla="*/ 0 h 59797"/>
                  <a:gd name="connsiteX1" fmla="*/ 59855 w 59855"/>
                  <a:gd name="connsiteY1" fmla="*/ 29918 h 59797"/>
                  <a:gd name="connsiteX2" fmla="*/ 29918 w 59855"/>
                  <a:gd name="connsiteY2" fmla="*/ 59798 h 59797"/>
                  <a:gd name="connsiteX3" fmla="*/ 0 w 59855"/>
                  <a:gd name="connsiteY3" fmla="*/ 29918 h 59797"/>
                  <a:gd name="connsiteX4" fmla="*/ 29918 w 59855"/>
                  <a:gd name="connsiteY4" fmla="*/ 0 h 59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55" h="59797">
                    <a:moveTo>
                      <a:pt x="29918" y="0"/>
                    </a:moveTo>
                    <a:cubicBezTo>
                      <a:pt x="46434" y="0"/>
                      <a:pt x="59855" y="13364"/>
                      <a:pt x="59855" y="29918"/>
                    </a:cubicBezTo>
                    <a:cubicBezTo>
                      <a:pt x="59855" y="46434"/>
                      <a:pt x="46444" y="59798"/>
                      <a:pt x="29918" y="59798"/>
                    </a:cubicBezTo>
                    <a:cubicBezTo>
                      <a:pt x="13411" y="59798"/>
                      <a:pt x="0" y="46444"/>
                      <a:pt x="0" y="29918"/>
                    </a:cubicBezTo>
                    <a:cubicBezTo>
                      <a:pt x="0" y="13364"/>
                      <a:pt x="13402" y="0"/>
                      <a:pt x="29918"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0" name="Graphic 72752">
                <a:extLst>
                  <a:ext uri="{FF2B5EF4-FFF2-40B4-BE49-F238E27FC236}">
                    <a16:creationId xmlns:a16="http://schemas.microsoft.com/office/drawing/2014/main" id="{1ADC3CE7-AF2A-7A46-9C23-6CFA4837E4F6}"/>
                  </a:ext>
                </a:extLst>
              </p:cNvPr>
              <p:cNvSpPr/>
              <p:nvPr/>
            </p:nvSpPr>
            <p:spPr>
              <a:xfrm>
                <a:off x="9666579" y="3605012"/>
                <a:ext cx="136407" cy="300580"/>
              </a:xfrm>
              <a:custGeom>
                <a:avLst/>
                <a:gdLst>
                  <a:gd name="connsiteX0" fmla="*/ 31051 w 136407"/>
                  <a:gd name="connsiteY0" fmla="*/ 283807 h 300580"/>
                  <a:gd name="connsiteX1" fmla="*/ 47834 w 136407"/>
                  <a:gd name="connsiteY1" fmla="*/ 300581 h 300580"/>
                  <a:gd name="connsiteX2" fmla="*/ 64618 w 136407"/>
                  <a:gd name="connsiteY2" fmla="*/ 283807 h 300580"/>
                  <a:gd name="connsiteX3" fmla="*/ 64646 w 136407"/>
                  <a:gd name="connsiteY3" fmla="*/ 143085 h 300580"/>
                  <a:gd name="connsiteX4" fmla="*/ 72085 w 136407"/>
                  <a:gd name="connsiteY4" fmla="*/ 143085 h 300580"/>
                  <a:gd name="connsiteX5" fmla="*/ 72056 w 136407"/>
                  <a:gd name="connsiteY5" fmla="*/ 283807 h 300580"/>
                  <a:gd name="connsiteX6" fmla="*/ 88830 w 136407"/>
                  <a:gd name="connsiteY6" fmla="*/ 300581 h 300580"/>
                  <a:gd name="connsiteX7" fmla="*/ 105585 w 136407"/>
                  <a:gd name="connsiteY7" fmla="*/ 283807 h 300580"/>
                  <a:gd name="connsiteX8" fmla="*/ 105651 w 136407"/>
                  <a:gd name="connsiteY8" fmla="*/ 41253 h 300580"/>
                  <a:gd name="connsiteX9" fmla="*/ 113004 w 136407"/>
                  <a:gd name="connsiteY9" fmla="*/ 41253 h 300580"/>
                  <a:gd name="connsiteX10" fmla="*/ 113004 w 136407"/>
                  <a:gd name="connsiteY10" fmla="*/ 130616 h 300580"/>
                  <a:gd name="connsiteX11" fmla="*/ 136407 w 136407"/>
                  <a:gd name="connsiteY11" fmla="*/ 130616 h 300580"/>
                  <a:gd name="connsiteX12" fmla="*/ 136407 w 136407"/>
                  <a:gd name="connsiteY12" fmla="*/ 39348 h 300580"/>
                  <a:gd name="connsiteX13" fmla="*/ 101527 w 136407"/>
                  <a:gd name="connsiteY13" fmla="*/ 0 h 300580"/>
                  <a:gd name="connsiteX14" fmla="*/ 34471 w 136407"/>
                  <a:gd name="connsiteY14" fmla="*/ 0 h 300580"/>
                  <a:gd name="connsiteX15" fmla="*/ 0 w 136407"/>
                  <a:gd name="connsiteY15" fmla="*/ 38795 h 300580"/>
                  <a:gd name="connsiteX16" fmla="*/ 0 w 136407"/>
                  <a:gd name="connsiteY16" fmla="*/ 130616 h 300580"/>
                  <a:gd name="connsiteX17" fmla="*/ 23593 w 136407"/>
                  <a:gd name="connsiteY17" fmla="*/ 130616 h 300580"/>
                  <a:gd name="connsiteX18" fmla="*/ 23593 w 136407"/>
                  <a:gd name="connsiteY18" fmla="*/ 41253 h 300580"/>
                  <a:gd name="connsiteX19" fmla="*/ 31099 w 136407"/>
                  <a:gd name="connsiteY19" fmla="*/ 41253 h 300580"/>
                  <a:gd name="connsiteX20" fmla="*/ 31051 w 136407"/>
                  <a:gd name="connsiteY20" fmla="*/ 283807 h 30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407" h="300580">
                    <a:moveTo>
                      <a:pt x="31051" y="283807"/>
                    </a:moveTo>
                    <a:cubicBezTo>
                      <a:pt x="31051" y="293008"/>
                      <a:pt x="38586" y="300581"/>
                      <a:pt x="47834" y="300581"/>
                    </a:cubicBezTo>
                    <a:cubicBezTo>
                      <a:pt x="57112" y="300581"/>
                      <a:pt x="64618" y="293008"/>
                      <a:pt x="64618" y="283807"/>
                    </a:cubicBezTo>
                    <a:lnTo>
                      <a:pt x="64646" y="143085"/>
                    </a:lnTo>
                    <a:lnTo>
                      <a:pt x="72085" y="143085"/>
                    </a:lnTo>
                    <a:lnTo>
                      <a:pt x="72056" y="283807"/>
                    </a:lnTo>
                    <a:cubicBezTo>
                      <a:pt x="72056" y="293008"/>
                      <a:pt x="79534" y="300581"/>
                      <a:pt x="88830" y="300581"/>
                    </a:cubicBezTo>
                    <a:cubicBezTo>
                      <a:pt x="98069" y="300581"/>
                      <a:pt x="105585" y="293008"/>
                      <a:pt x="105585" y="283807"/>
                    </a:cubicBezTo>
                    <a:lnTo>
                      <a:pt x="105651" y="41253"/>
                    </a:lnTo>
                    <a:lnTo>
                      <a:pt x="113004" y="41253"/>
                    </a:lnTo>
                    <a:lnTo>
                      <a:pt x="113004" y="130616"/>
                    </a:lnTo>
                    <a:cubicBezTo>
                      <a:pt x="113004" y="148628"/>
                      <a:pt x="136474" y="148628"/>
                      <a:pt x="136407" y="130616"/>
                    </a:cubicBezTo>
                    <a:lnTo>
                      <a:pt x="136407" y="39348"/>
                    </a:lnTo>
                    <a:cubicBezTo>
                      <a:pt x="136407" y="19507"/>
                      <a:pt x="124739" y="0"/>
                      <a:pt x="101527" y="0"/>
                    </a:cubicBezTo>
                    <a:lnTo>
                      <a:pt x="34471" y="0"/>
                    </a:lnTo>
                    <a:cubicBezTo>
                      <a:pt x="13278" y="0"/>
                      <a:pt x="0" y="17250"/>
                      <a:pt x="0" y="38795"/>
                    </a:cubicBezTo>
                    <a:lnTo>
                      <a:pt x="0" y="130616"/>
                    </a:lnTo>
                    <a:cubicBezTo>
                      <a:pt x="0" y="148504"/>
                      <a:pt x="23593" y="148504"/>
                      <a:pt x="23593" y="130616"/>
                    </a:cubicBezTo>
                    <a:lnTo>
                      <a:pt x="23593" y="41253"/>
                    </a:lnTo>
                    <a:lnTo>
                      <a:pt x="31099" y="41253"/>
                    </a:lnTo>
                    <a:lnTo>
                      <a:pt x="31051"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1" name="Graphic 72752">
                <a:extLst>
                  <a:ext uri="{FF2B5EF4-FFF2-40B4-BE49-F238E27FC236}">
                    <a16:creationId xmlns:a16="http://schemas.microsoft.com/office/drawing/2014/main" id="{F060EAEA-371A-224A-BF4D-7BD293C600DE}"/>
                  </a:ext>
                </a:extLst>
              </p:cNvPr>
              <p:cNvSpPr/>
              <p:nvPr/>
            </p:nvSpPr>
            <p:spPr>
              <a:xfrm>
                <a:off x="9844487" y="3220554"/>
                <a:ext cx="59826" cy="59788"/>
              </a:xfrm>
              <a:custGeom>
                <a:avLst/>
                <a:gdLst>
                  <a:gd name="connsiteX0" fmla="*/ 29899 w 59826"/>
                  <a:gd name="connsiteY0" fmla="*/ 0 h 59788"/>
                  <a:gd name="connsiteX1" fmla="*/ 59827 w 59826"/>
                  <a:gd name="connsiteY1" fmla="*/ 29909 h 59788"/>
                  <a:gd name="connsiteX2" fmla="*/ 29899 w 59826"/>
                  <a:gd name="connsiteY2" fmla="*/ 59788 h 59788"/>
                  <a:gd name="connsiteX3" fmla="*/ 0 w 59826"/>
                  <a:gd name="connsiteY3" fmla="*/ 29909 h 59788"/>
                  <a:gd name="connsiteX4" fmla="*/ 29899 w 59826"/>
                  <a:gd name="connsiteY4" fmla="*/ 0 h 59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26" h="59788">
                    <a:moveTo>
                      <a:pt x="29899" y="0"/>
                    </a:moveTo>
                    <a:cubicBezTo>
                      <a:pt x="46415" y="0"/>
                      <a:pt x="59827" y="13373"/>
                      <a:pt x="59827" y="29909"/>
                    </a:cubicBezTo>
                    <a:cubicBezTo>
                      <a:pt x="59827" y="46425"/>
                      <a:pt x="46425" y="59788"/>
                      <a:pt x="29899" y="59788"/>
                    </a:cubicBezTo>
                    <a:cubicBezTo>
                      <a:pt x="13373" y="59788"/>
                      <a:pt x="0" y="46425"/>
                      <a:pt x="0" y="29909"/>
                    </a:cubicBezTo>
                    <a:cubicBezTo>
                      <a:pt x="0" y="13373"/>
                      <a:pt x="13373" y="0"/>
                      <a:pt x="29899"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2" name="Graphic 72752">
                <a:extLst>
                  <a:ext uri="{FF2B5EF4-FFF2-40B4-BE49-F238E27FC236}">
                    <a16:creationId xmlns:a16="http://schemas.microsoft.com/office/drawing/2014/main" id="{1FAF5E1E-5DF5-3A40-95FD-A374ABC53142}"/>
                  </a:ext>
                </a:extLst>
              </p:cNvPr>
              <p:cNvSpPr/>
              <p:nvPr/>
            </p:nvSpPr>
            <p:spPr>
              <a:xfrm>
                <a:off x="9807978" y="3286591"/>
                <a:ext cx="136388" cy="300561"/>
              </a:xfrm>
              <a:custGeom>
                <a:avLst/>
                <a:gdLst>
                  <a:gd name="connsiteX0" fmla="*/ 31032 w 136388"/>
                  <a:gd name="connsiteY0" fmla="*/ 283807 h 300561"/>
                  <a:gd name="connsiteX1" fmla="*/ 47806 w 136388"/>
                  <a:gd name="connsiteY1" fmla="*/ 300561 h 300561"/>
                  <a:gd name="connsiteX2" fmla="*/ 64618 w 136388"/>
                  <a:gd name="connsiteY2" fmla="*/ 283807 h 300561"/>
                  <a:gd name="connsiteX3" fmla="*/ 64656 w 136388"/>
                  <a:gd name="connsiteY3" fmla="*/ 143075 h 300561"/>
                  <a:gd name="connsiteX4" fmla="*/ 72095 w 136388"/>
                  <a:gd name="connsiteY4" fmla="*/ 143075 h 300561"/>
                  <a:gd name="connsiteX5" fmla="*/ 72056 w 136388"/>
                  <a:gd name="connsiteY5" fmla="*/ 283807 h 300561"/>
                  <a:gd name="connsiteX6" fmla="*/ 88811 w 136388"/>
                  <a:gd name="connsiteY6" fmla="*/ 300561 h 300561"/>
                  <a:gd name="connsiteX7" fmla="*/ 105585 w 136388"/>
                  <a:gd name="connsiteY7" fmla="*/ 283807 h 300561"/>
                  <a:gd name="connsiteX8" fmla="*/ 105623 w 136388"/>
                  <a:gd name="connsiteY8" fmla="*/ 41243 h 300561"/>
                  <a:gd name="connsiteX9" fmla="*/ 112986 w 136388"/>
                  <a:gd name="connsiteY9" fmla="*/ 41243 h 300561"/>
                  <a:gd name="connsiteX10" fmla="*/ 112986 w 136388"/>
                  <a:gd name="connsiteY10" fmla="*/ 130626 h 300561"/>
                  <a:gd name="connsiteX11" fmla="*/ 136388 w 136388"/>
                  <a:gd name="connsiteY11" fmla="*/ 130626 h 300561"/>
                  <a:gd name="connsiteX12" fmla="*/ 136388 w 136388"/>
                  <a:gd name="connsiteY12" fmla="*/ 39348 h 300561"/>
                  <a:gd name="connsiteX13" fmla="*/ 101498 w 136388"/>
                  <a:gd name="connsiteY13" fmla="*/ 0 h 300561"/>
                  <a:gd name="connsiteX14" fmla="*/ 34452 w 136388"/>
                  <a:gd name="connsiteY14" fmla="*/ 0 h 300561"/>
                  <a:gd name="connsiteX15" fmla="*/ 0 w 136388"/>
                  <a:gd name="connsiteY15" fmla="*/ 38795 h 300561"/>
                  <a:gd name="connsiteX16" fmla="*/ 0 w 136388"/>
                  <a:gd name="connsiteY16" fmla="*/ 130626 h 300561"/>
                  <a:gd name="connsiteX17" fmla="*/ 23565 w 136388"/>
                  <a:gd name="connsiteY17" fmla="*/ 130626 h 300561"/>
                  <a:gd name="connsiteX18" fmla="*/ 23565 w 136388"/>
                  <a:gd name="connsiteY18" fmla="*/ 41243 h 300561"/>
                  <a:gd name="connsiteX19" fmla="*/ 31089 w 136388"/>
                  <a:gd name="connsiteY19" fmla="*/ 41243 h 300561"/>
                  <a:gd name="connsiteX20" fmla="*/ 31032 w 136388"/>
                  <a:gd name="connsiteY20" fmla="*/ 283807 h 3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88" h="300561">
                    <a:moveTo>
                      <a:pt x="31032" y="283807"/>
                    </a:moveTo>
                    <a:cubicBezTo>
                      <a:pt x="31032" y="293008"/>
                      <a:pt x="38557" y="300561"/>
                      <a:pt x="47806" y="300561"/>
                    </a:cubicBezTo>
                    <a:cubicBezTo>
                      <a:pt x="57083" y="300561"/>
                      <a:pt x="64618" y="293008"/>
                      <a:pt x="64618" y="283807"/>
                    </a:cubicBezTo>
                    <a:lnTo>
                      <a:pt x="64656" y="143075"/>
                    </a:lnTo>
                    <a:lnTo>
                      <a:pt x="72095" y="143075"/>
                    </a:lnTo>
                    <a:lnTo>
                      <a:pt x="72056" y="283807"/>
                    </a:lnTo>
                    <a:cubicBezTo>
                      <a:pt x="72056" y="293008"/>
                      <a:pt x="79534" y="300561"/>
                      <a:pt x="88811" y="300561"/>
                    </a:cubicBezTo>
                    <a:cubicBezTo>
                      <a:pt x="98050" y="300561"/>
                      <a:pt x="105585" y="293008"/>
                      <a:pt x="105585" y="283807"/>
                    </a:cubicBezTo>
                    <a:lnTo>
                      <a:pt x="105623" y="41243"/>
                    </a:lnTo>
                    <a:lnTo>
                      <a:pt x="112986" y="41243"/>
                    </a:lnTo>
                    <a:lnTo>
                      <a:pt x="112986" y="130626"/>
                    </a:lnTo>
                    <a:cubicBezTo>
                      <a:pt x="112986" y="148619"/>
                      <a:pt x="136465" y="148619"/>
                      <a:pt x="136388" y="130626"/>
                    </a:cubicBezTo>
                    <a:lnTo>
                      <a:pt x="136388" y="39348"/>
                    </a:lnTo>
                    <a:cubicBezTo>
                      <a:pt x="136388" y="19507"/>
                      <a:pt x="124739" y="0"/>
                      <a:pt x="101498" y="0"/>
                    </a:cubicBezTo>
                    <a:lnTo>
                      <a:pt x="34452" y="0"/>
                    </a:lnTo>
                    <a:cubicBezTo>
                      <a:pt x="13278" y="0"/>
                      <a:pt x="0" y="17259"/>
                      <a:pt x="0" y="38795"/>
                    </a:cubicBezTo>
                    <a:lnTo>
                      <a:pt x="0" y="130626"/>
                    </a:lnTo>
                    <a:cubicBezTo>
                      <a:pt x="0" y="148495"/>
                      <a:pt x="23565" y="148495"/>
                      <a:pt x="23565" y="130626"/>
                    </a:cubicBezTo>
                    <a:lnTo>
                      <a:pt x="23565" y="41243"/>
                    </a:lnTo>
                    <a:lnTo>
                      <a:pt x="31089" y="41243"/>
                    </a:lnTo>
                    <a:lnTo>
                      <a:pt x="31032"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3" name="Graphic 72752">
                <a:extLst>
                  <a:ext uri="{FF2B5EF4-FFF2-40B4-BE49-F238E27FC236}">
                    <a16:creationId xmlns:a16="http://schemas.microsoft.com/office/drawing/2014/main" id="{30530D7A-4C32-D743-A173-9A2E547B4E25}"/>
                  </a:ext>
                </a:extLst>
              </p:cNvPr>
              <p:cNvSpPr/>
              <p:nvPr/>
            </p:nvSpPr>
            <p:spPr>
              <a:xfrm>
                <a:off x="9232020" y="2962275"/>
                <a:ext cx="59845" cy="59788"/>
              </a:xfrm>
              <a:custGeom>
                <a:avLst/>
                <a:gdLst>
                  <a:gd name="connsiteX0" fmla="*/ 29937 w 59845"/>
                  <a:gd name="connsiteY0" fmla="*/ 0 h 59788"/>
                  <a:gd name="connsiteX1" fmla="*/ 0 w 59845"/>
                  <a:gd name="connsiteY1" fmla="*/ 29918 h 59788"/>
                  <a:gd name="connsiteX2" fmla="*/ 29937 w 59845"/>
                  <a:gd name="connsiteY2" fmla="*/ 59788 h 59788"/>
                  <a:gd name="connsiteX3" fmla="*/ 59845 w 59845"/>
                  <a:gd name="connsiteY3" fmla="*/ 29918 h 59788"/>
                  <a:gd name="connsiteX4" fmla="*/ 29937 w 59845"/>
                  <a:gd name="connsiteY4" fmla="*/ 0 h 59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45" h="59788">
                    <a:moveTo>
                      <a:pt x="29937" y="0"/>
                    </a:moveTo>
                    <a:cubicBezTo>
                      <a:pt x="13421" y="0"/>
                      <a:pt x="0" y="13373"/>
                      <a:pt x="0" y="29918"/>
                    </a:cubicBezTo>
                    <a:cubicBezTo>
                      <a:pt x="0" y="46425"/>
                      <a:pt x="13411" y="59788"/>
                      <a:pt x="29937" y="59788"/>
                    </a:cubicBezTo>
                    <a:cubicBezTo>
                      <a:pt x="46444" y="59788"/>
                      <a:pt x="59845" y="46425"/>
                      <a:pt x="59845" y="29918"/>
                    </a:cubicBezTo>
                    <a:cubicBezTo>
                      <a:pt x="59836" y="13373"/>
                      <a:pt x="46444" y="0"/>
                      <a:pt x="2993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4" name="Graphic 72752">
                <a:extLst>
                  <a:ext uri="{FF2B5EF4-FFF2-40B4-BE49-F238E27FC236}">
                    <a16:creationId xmlns:a16="http://schemas.microsoft.com/office/drawing/2014/main" id="{4EA55127-117C-B747-86B5-7068013C0434}"/>
                  </a:ext>
                </a:extLst>
              </p:cNvPr>
              <p:cNvSpPr/>
              <p:nvPr/>
            </p:nvSpPr>
            <p:spPr>
              <a:xfrm>
                <a:off x="9191977" y="3028311"/>
                <a:ext cx="136417" cy="300570"/>
              </a:xfrm>
              <a:custGeom>
                <a:avLst/>
                <a:gdLst>
                  <a:gd name="connsiteX0" fmla="*/ 105356 w 136417"/>
                  <a:gd name="connsiteY0" fmla="*/ 283807 h 300570"/>
                  <a:gd name="connsiteX1" fmla="*/ 88573 w 136417"/>
                  <a:gd name="connsiteY1" fmla="*/ 300571 h 300570"/>
                  <a:gd name="connsiteX2" fmla="*/ 71790 w 136417"/>
                  <a:gd name="connsiteY2" fmla="*/ 283807 h 300570"/>
                  <a:gd name="connsiteX3" fmla="*/ 71762 w 136417"/>
                  <a:gd name="connsiteY3" fmla="*/ 143075 h 300570"/>
                  <a:gd name="connsiteX4" fmla="*/ 64323 w 136417"/>
                  <a:gd name="connsiteY4" fmla="*/ 143075 h 300570"/>
                  <a:gd name="connsiteX5" fmla="*/ 64351 w 136417"/>
                  <a:gd name="connsiteY5" fmla="*/ 283807 h 300570"/>
                  <a:gd name="connsiteX6" fmla="*/ 47578 w 136417"/>
                  <a:gd name="connsiteY6" fmla="*/ 300571 h 300570"/>
                  <a:gd name="connsiteX7" fmla="*/ 30823 w 136417"/>
                  <a:gd name="connsiteY7" fmla="*/ 283807 h 300570"/>
                  <a:gd name="connsiteX8" fmla="*/ 30756 w 136417"/>
                  <a:gd name="connsiteY8" fmla="*/ 41253 h 300570"/>
                  <a:gd name="connsiteX9" fmla="*/ 23403 w 136417"/>
                  <a:gd name="connsiteY9" fmla="*/ 41253 h 300570"/>
                  <a:gd name="connsiteX10" fmla="*/ 23403 w 136417"/>
                  <a:gd name="connsiteY10" fmla="*/ 130626 h 300570"/>
                  <a:gd name="connsiteX11" fmla="*/ 0 w 136417"/>
                  <a:gd name="connsiteY11" fmla="*/ 130626 h 300570"/>
                  <a:gd name="connsiteX12" fmla="*/ 0 w 136417"/>
                  <a:gd name="connsiteY12" fmla="*/ 39348 h 300570"/>
                  <a:gd name="connsiteX13" fmla="*/ 34881 w 136417"/>
                  <a:gd name="connsiteY13" fmla="*/ 0 h 300570"/>
                  <a:gd name="connsiteX14" fmla="*/ 101937 w 136417"/>
                  <a:gd name="connsiteY14" fmla="*/ 0 h 300570"/>
                  <a:gd name="connsiteX15" fmla="*/ 136417 w 136417"/>
                  <a:gd name="connsiteY15" fmla="*/ 38795 h 300570"/>
                  <a:gd name="connsiteX16" fmla="*/ 136417 w 136417"/>
                  <a:gd name="connsiteY16" fmla="*/ 130626 h 300570"/>
                  <a:gd name="connsiteX17" fmla="*/ 112815 w 136417"/>
                  <a:gd name="connsiteY17" fmla="*/ 130626 h 300570"/>
                  <a:gd name="connsiteX18" fmla="*/ 112815 w 136417"/>
                  <a:gd name="connsiteY18" fmla="*/ 41253 h 300570"/>
                  <a:gd name="connsiteX19" fmla="*/ 105309 w 136417"/>
                  <a:gd name="connsiteY19" fmla="*/ 41253 h 300570"/>
                  <a:gd name="connsiteX20" fmla="*/ 105356 w 136417"/>
                  <a:gd name="connsiteY20" fmla="*/ 283807 h 30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417" h="300570">
                    <a:moveTo>
                      <a:pt x="105356" y="283807"/>
                    </a:moveTo>
                    <a:cubicBezTo>
                      <a:pt x="105356" y="293018"/>
                      <a:pt x="97822" y="300571"/>
                      <a:pt x="88573" y="300571"/>
                    </a:cubicBezTo>
                    <a:cubicBezTo>
                      <a:pt x="79296" y="300571"/>
                      <a:pt x="71790" y="293027"/>
                      <a:pt x="71790" y="283807"/>
                    </a:cubicBezTo>
                    <a:lnTo>
                      <a:pt x="71762" y="143075"/>
                    </a:lnTo>
                    <a:lnTo>
                      <a:pt x="64323" y="143075"/>
                    </a:lnTo>
                    <a:lnTo>
                      <a:pt x="64351" y="283807"/>
                    </a:lnTo>
                    <a:cubicBezTo>
                      <a:pt x="64351" y="293018"/>
                      <a:pt x="56874" y="300571"/>
                      <a:pt x="47578" y="300571"/>
                    </a:cubicBezTo>
                    <a:cubicBezTo>
                      <a:pt x="38339" y="300571"/>
                      <a:pt x="30823" y="293027"/>
                      <a:pt x="30823" y="283807"/>
                    </a:cubicBezTo>
                    <a:lnTo>
                      <a:pt x="30756" y="41253"/>
                    </a:lnTo>
                    <a:lnTo>
                      <a:pt x="23403" y="41253"/>
                    </a:lnTo>
                    <a:lnTo>
                      <a:pt x="23403" y="130626"/>
                    </a:lnTo>
                    <a:cubicBezTo>
                      <a:pt x="23403" y="148619"/>
                      <a:pt x="-76" y="148619"/>
                      <a:pt x="0" y="130626"/>
                    </a:cubicBezTo>
                    <a:lnTo>
                      <a:pt x="0" y="39348"/>
                    </a:lnTo>
                    <a:cubicBezTo>
                      <a:pt x="0" y="19507"/>
                      <a:pt x="11668" y="0"/>
                      <a:pt x="34881" y="0"/>
                    </a:cubicBezTo>
                    <a:lnTo>
                      <a:pt x="101937" y="0"/>
                    </a:lnTo>
                    <a:cubicBezTo>
                      <a:pt x="123121" y="0"/>
                      <a:pt x="136417" y="17259"/>
                      <a:pt x="136417" y="38795"/>
                    </a:cubicBezTo>
                    <a:lnTo>
                      <a:pt x="136417" y="130626"/>
                    </a:lnTo>
                    <a:cubicBezTo>
                      <a:pt x="136417" y="148504"/>
                      <a:pt x="112815" y="148504"/>
                      <a:pt x="112815" y="130626"/>
                    </a:cubicBezTo>
                    <a:lnTo>
                      <a:pt x="112815" y="41253"/>
                    </a:lnTo>
                    <a:lnTo>
                      <a:pt x="105309" y="41253"/>
                    </a:lnTo>
                    <a:lnTo>
                      <a:pt x="105356"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5" name="Graphic 72752">
                <a:extLst>
                  <a:ext uri="{FF2B5EF4-FFF2-40B4-BE49-F238E27FC236}">
                    <a16:creationId xmlns:a16="http://schemas.microsoft.com/office/drawing/2014/main" id="{BBECE259-92C2-C04A-A3E3-EB0CF799127D}"/>
                  </a:ext>
                </a:extLst>
              </p:cNvPr>
              <p:cNvSpPr/>
              <p:nvPr/>
            </p:nvSpPr>
            <p:spPr>
              <a:xfrm>
                <a:off x="9191806" y="3538985"/>
                <a:ext cx="59855" cy="59797"/>
              </a:xfrm>
              <a:custGeom>
                <a:avLst/>
                <a:gdLst>
                  <a:gd name="connsiteX0" fmla="*/ 29937 w 59855"/>
                  <a:gd name="connsiteY0" fmla="*/ 0 h 59797"/>
                  <a:gd name="connsiteX1" fmla="*/ 0 w 59855"/>
                  <a:gd name="connsiteY1" fmla="*/ 29918 h 59797"/>
                  <a:gd name="connsiteX2" fmla="*/ 29937 w 59855"/>
                  <a:gd name="connsiteY2" fmla="*/ 59798 h 59797"/>
                  <a:gd name="connsiteX3" fmla="*/ 59855 w 59855"/>
                  <a:gd name="connsiteY3" fmla="*/ 29918 h 59797"/>
                  <a:gd name="connsiteX4" fmla="*/ 29937 w 59855"/>
                  <a:gd name="connsiteY4" fmla="*/ 0 h 59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55" h="59797">
                    <a:moveTo>
                      <a:pt x="29937" y="0"/>
                    </a:moveTo>
                    <a:cubicBezTo>
                      <a:pt x="13421" y="0"/>
                      <a:pt x="0" y="13364"/>
                      <a:pt x="0" y="29918"/>
                    </a:cubicBezTo>
                    <a:cubicBezTo>
                      <a:pt x="0" y="46434"/>
                      <a:pt x="13411" y="59798"/>
                      <a:pt x="29937" y="59798"/>
                    </a:cubicBezTo>
                    <a:cubicBezTo>
                      <a:pt x="46444" y="59798"/>
                      <a:pt x="59855" y="46444"/>
                      <a:pt x="59855" y="29918"/>
                    </a:cubicBezTo>
                    <a:cubicBezTo>
                      <a:pt x="59855" y="13364"/>
                      <a:pt x="46453" y="0"/>
                      <a:pt x="2993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6" name="Graphic 72752">
                <a:extLst>
                  <a:ext uri="{FF2B5EF4-FFF2-40B4-BE49-F238E27FC236}">
                    <a16:creationId xmlns:a16="http://schemas.microsoft.com/office/drawing/2014/main" id="{1389C229-48EE-A14D-8A13-FDBEB7EE346E}"/>
                  </a:ext>
                </a:extLst>
              </p:cNvPr>
              <p:cNvSpPr/>
              <p:nvPr/>
            </p:nvSpPr>
            <p:spPr>
              <a:xfrm>
                <a:off x="9151762" y="3605012"/>
                <a:ext cx="136417" cy="300580"/>
              </a:xfrm>
              <a:custGeom>
                <a:avLst/>
                <a:gdLst>
                  <a:gd name="connsiteX0" fmla="*/ 105356 w 136417"/>
                  <a:gd name="connsiteY0" fmla="*/ 283807 h 300580"/>
                  <a:gd name="connsiteX1" fmla="*/ 88573 w 136417"/>
                  <a:gd name="connsiteY1" fmla="*/ 300581 h 300580"/>
                  <a:gd name="connsiteX2" fmla="*/ 71790 w 136417"/>
                  <a:gd name="connsiteY2" fmla="*/ 283807 h 300580"/>
                  <a:gd name="connsiteX3" fmla="*/ 71761 w 136417"/>
                  <a:gd name="connsiteY3" fmla="*/ 143085 h 300580"/>
                  <a:gd name="connsiteX4" fmla="*/ 64322 w 136417"/>
                  <a:gd name="connsiteY4" fmla="*/ 143085 h 300580"/>
                  <a:gd name="connsiteX5" fmla="*/ 64351 w 136417"/>
                  <a:gd name="connsiteY5" fmla="*/ 283807 h 300580"/>
                  <a:gd name="connsiteX6" fmla="*/ 47577 w 136417"/>
                  <a:gd name="connsiteY6" fmla="*/ 300581 h 300580"/>
                  <a:gd name="connsiteX7" fmla="*/ 30823 w 136417"/>
                  <a:gd name="connsiteY7" fmla="*/ 283807 h 300580"/>
                  <a:gd name="connsiteX8" fmla="*/ 30756 w 136417"/>
                  <a:gd name="connsiteY8" fmla="*/ 41253 h 300580"/>
                  <a:gd name="connsiteX9" fmla="*/ 23403 w 136417"/>
                  <a:gd name="connsiteY9" fmla="*/ 41253 h 300580"/>
                  <a:gd name="connsiteX10" fmla="*/ 23403 w 136417"/>
                  <a:gd name="connsiteY10" fmla="*/ 130616 h 300580"/>
                  <a:gd name="connsiteX11" fmla="*/ 0 w 136417"/>
                  <a:gd name="connsiteY11" fmla="*/ 130616 h 300580"/>
                  <a:gd name="connsiteX12" fmla="*/ 0 w 136417"/>
                  <a:gd name="connsiteY12" fmla="*/ 39348 h 300580"/>
                  <a:gd name="connsiteX13" fmla="*/ 34881 w 136417"/>
                  <a:gd name="connsiteY13" fmla="*/ 0 h 300580"/>
                  <a:gd name="connsiteX14" fmla="*/ 101937 w 136417"/>
                  <a:gd name="connsiteY14" fmla="*/ 0 h 300580"/>
                  <a:gd name="connsiteX15" fmla="*/ 136417 w 136417"/>
                  <a:gd name="connsiteY15" fmla="*/ 38795 h 300580"/>
                  <a:gd name="connsiteX16" fmla="*/ 136417 w 136417"/>
                  <a:gd name="connsiteY16" fmla="*/ 130616 h 300580"/>
                  <a:gd name="connsiteX17" fmla="*/ 112814 w 136417"/>
                  <a:gd name="connsiteY17" fmla="*/ 130616 h 300580"/>
                  <a:gd name="connsiteX18" fmla="*/ 112814 w 136417"/>
                  <a:gd name="connsiteY18" fmla="*/ 41253 h 300580"/>
                  <a:gd name="connsiteX19" fmla="*/ 105309 w 136417"/>
                  <a:gd name="connsiteY19" fmla="*/ 41253 h 300580"/>
                  <a:gd name="connsiteX20" fmla="*/ 105356 w 136417"/>
                  <a:gd name="connsiteY20" fmla="*/ 283807 h 30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417" h="300580">
                    <a:moveTo>
                      <a:pt x="105356" y="283807"/>
                    </a:moveTo>
                    <a:cubicBezTo>
                      <a:pt x="105356" y="293008"/>
                      <a:pt x="97822" y="300581"/>
                      <a:pt x="88573" y="300581"/>
                    </a:cubicBezTo>
                    <a:cubicBezTo>
                      <a:pt x="79296" y="300581"/>
                      <a:pt x="71790" y="293008"/>
                      <a:pt x="71790" y="283807"/>
                    </a:cubicBezTo>
                    <a:lnTo>
                      <a:pt x="71761" y="143085"/>
                    </a:lnTo>
                    <a:lnTo>
                      <a:pt x="64322" y="143085"/>
                    </a:lnTo>
                    <a:lnTo>
                      <a:pt x="64351" y="283807"/>
                    </a:lnTo>
                    <a:cubicBezTo>
                      <a:pt x="64351" y="293008"/>
                      <a:pt x="56874" y="300581"/>
                      <a:pt x="47577" y="300581"/>
                    </a:cubicBezTo>
                    <a:cubicBezTo>
                      <a:pt x="38338" y="300581"/>
                      <a:pt x="30823" y="293008"/>
                      <a:pt x="30823" y="283807"/>
                    </a:cubicBezTo>
                    <a:lnTo>
                      <a:pt x="30756" y="41253"/>
                    </a:lnTo>
                    <a:lnTo>
                      <a:pt x="23403" y="41253"/>
                    </a:lnTo>
                    <a:lnTo>
                      <a:pt x="23403" y="130616"/>
                    </a:lnTo>
                    <a:cubicBezTo>
                      <a:pt x="23403" y="148628"/>
                      <a:pt x="-66" y="148628"/>
                      <a:pt x="0" y="130616"/>
                    </a:cubicBezTo>
                    <a:lnTo>
                      <a:pt x="0" y="39348"/>
                    </a:lnTo>
                    <a:cubicBezTo>
                      <a:pt x="0" y="19507"/>
                      <a:pt x="11668" y="0"/>
                      <a:pt x="34881" y="0"/>
                    </a:cubicBezTo>
                    <a:lnTo>
                      <a:pt x="101937" y="0"/>
                    </a:lnTo>
                    <a:cubicBezTo>
                      <a:pt x="123130" y="0"/>
                      <a:pt x="136417" y="17250"/>
                      <a:pt x="136417" y="38795"/>
                    </a:cubicBezTo>
                    <a:lnTo>
                      <a:pt x="136417" y="130616"/>
                    </a:lnTo>
                    <a:cubicBezTo>
                      <a:pt x="136417" y="148504"/>
                      <a:pt x="112814" y="148504"/>
                      <a:pt x="112814" y="130616"/>
                    </a:cubicBezTo>
                    <a:lnTo>
                      <a:pt x="112814" y="41253"/>
                    </a:lnTo>
                    <a:lnTo>
                      <a:pt x="105309" y="41253"/>
                    </a:lnTo>
                    <a:lnTo>
                      <a:pt x="105356"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7" name="Graphic 72752">
                <a:extLst>
                  <a:ext uri="{FF2B5EF4-FFF2-40B4-BE49-F238E27FC236}">
                    <a16:creationId xmlns:a16="http://schemas.microsoft.com/office/drawing/2014/main" id="{5E728CB0-65B0-6245-99F6-A84A55062A40}"/>
                  </a:ext>
                </a:extLst>
              </p:cNvPr>
              <p:cNvSpPr/>
              <p:nvPr/>
            </p:nvSpPr>
            <p:spPr>
              <a:xfrm>
                <a:off x="9050435" y="3220554"/>
                <a:ext cx="59826" cy="59788"/>
              </a:xfrm>
              <a:custGeom>
                <a:avLst/>
                <a:gdLst>
                  <a:gd name="connsiteX0" fmla="*/ 29928 w 59826"/>
                  <a:gd name="connsiteY0" fmla="*/ 0 h 59788"/>
                  <a:gd name="connsiteX1" fmla="*/ 0 w 59826"/>
                  <a:gd name="connsiteY1" fmla="*/ 29909 h 59788"/>
                  <a:gd name="connsiteX2" fmla="*/ 29928 w 59826"/>
                  <a:gd name="connsiteY2" fmla="*/ 59788 h 59788"/>
                  <a:gd name="connsiteX3" fmla="*/ 59827 w 59826"/>
                  <a:gd name="connsiteY3" fmla="*/ 29909 h 59788"/>
                  <a:gd name="connsiteX4" fmla="*/ 29928 w 59826"/>
                  <a:gd name="connsiteY4" fmla="*/ 0 h 59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26" h="59788">
                    <a:moveTo>
                      <a:pt x="29928" y="0"/>
                    </a:moveTo>
                    <a:cubicBezTo>
                      <a:pt x="13411" y="0"/>
                      <a:pt x="0" y="13373"/>
                      <a:pt x="0" y="29909"/>
                    </a:cubicBezTo>
                    <a:cubicBezTo>
                      <a:pt x="0" y="46425"/>
                      <a:pt x="13402" y="59788"/>
                      <a:pt x="29928" y="59788"/>
                    </a:cubicBezTo>
                    <a:cubicBezTo>
                      <a:pt x="46453" y="59788"/>
                      <a:pt x="59827" y="46425"/>
                      <a:pt x="59827" y="29909"/>
                    </a:cubicBezTo>
                    <a:cubicBezTo>
                      <a:pt x="59827" y="13373"/>
                      <a:pt x="46453" y="0"/>
                      <a:pt x="29928"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8" name="Graphic 72752">
                <a:extLst>
                  <a:ext uri="{FF2B5EF4-FFF2-40B4-BE49-F238E27FC236}">
                    <a16:creationId xmlns:a16="http://schemas.microsoft.com/office/drawing/2014/main" id="{90EBCFB5-F03B-F743-BECE-640F68965202}"/>
                  </a:ext>
                </a:extLst>
              </p:cNvPr>
              <p:cNvSpPr/>
              <p:nvPr/>
            </p:nvSpPr>
            <p:spPr>
              <a:xfrm>
                <a:off x="9010382" y="3286591"/>
                <a:ext cx="136388" cy="300561"/>
              </a:xfrm>
              <a:custGeom>
                <a:avLst/>
                <a:gdLst>
                  <a:gd name="connsiteX0" fmla="*/ 105356 w 136388"/>
                  <a:gd name="connsiteY0" fmla="*/ 283807 h 300561"/>
                  <a:gd name="connsiteX1" fmla="*/ 88583 w 136388"/>
                  <a:gd name="connsiteY1" fmla="*/ 300561 h 300561"/>
                  <a:gd name="connsiteX2" fmla="*/ 71771 w 136388"/>
                  <a:gd name="connsiteY2" fmla="*/ 283807 h 300561"/>
                  <a:gd name="connsiteX3" fmla="*/ 71733 w 136388"/>
                  <a:gd name="connsiteY3" fmla="*/ 143075 h 300561"/>
                  <a:gd name="connsiteX4" fmla="*/ 64294 w 136388"/>
                  <a:gd name="connsiteY4" fmla="*/ 143075 h 300561"/>
                  <a:gd name="connsiteX5" fmla="*/ 64332 w 136388"/>
                  <a:gd name="connsiteY5" fmla="*/ 283807 h 300561"/>
                  <a:gd name="connsiteX6" fmla="*/ 47578 w 136388"/>
                  <a:gd name="connsiteY6" fmla="*/ 300561 h 300561"/>
                  <a:gd name="connsiteX7" fmla="*/ 30804 w 136388"/>
                  <a:gd name="connsiteY7" fmla="*/ 283807 h 300561"/>
                  <a:gd name="connsiteX8" fmla="*/ 30766 w 136388"/>
                  <a:gd name="connsiteY8" fmla="*/ 41243 h 300561"/>
                  <a:gd name="connsiteX9" fmla="*/ 23403 w 136388"/>
                  <a:gd name="connsiteY9" fmla="*/ 41243 h 300561"/>
                  <a:gd name="connsiteX10" fmla="*/ 23403 w 136388"/>
                  <a:gd name="connsiteY10" fmla="*/ 130626 h 300561"/>
                  <a:gd name="connsiteX11" fmla="*/ 0 w 136388"/>
                  <a:gd name="connsiteY11" fmla="*/ 130626 h 300561"/>
                  <a:gd name="connsiteX12" fmla="*/ 0 w 136388"/>
                  <a:gd name="connsiteY12" fmla="*/ 39348 h 300561"/>
                  <a:gd name="connsiteX13" fmla="*/ 34890 w 136388"/>
                  <a:gd name="connsiteY13" fmla="*/ 0 h 300561"/>
                  <a:gd name="connsiteX14" fmla="*/ 101937 w 136388"/>
                  <a:gd name="connsiteY14" fmla="*/ 0 h 300561"/>
                  <a:gd name="connsiteX15" fmla="*/ 136389 w 136388"/>
                  <a:gd name="connsiteY15" fmla="*/ 38795 h 300561"/>
                  <a:gd name="connsiteX16" fmla="*/ 136389 w 136388"/>
                  <a:gd name="connsiteY16" fmla="*/ 130626 h 300561"/>
                  <a:gd name="connsiteX17" fmla="*/ 112824 w 136388"/>
                  <a:gd name="connsiteY17" fmla="*/ 130626 h 300561"/>
                  <a:gd name="connsiteX18" fmla="*/ 112824 w 136388"/>
                  <a:gd name="connsiteY18" fmla="*/ 41243 h 300561"/>
                  <a:gd name="connsiteX19" fmla="*/ 105299 w 136388"/>
                  <a:gd name="connsiteY19" fmla="*/ 41243 h 300561"/>
                  <a:gd name="connsiteX20" fmla="*/ 105356 w 136388"/>
                  <a:gd name="connsiteY20" fmla="*/ 283807 h 3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88" h="300561">
                    <a:moveTo>
                      <a:pt x="105356" y="283807"/>
                    </a:moveTo>
                    <a:cubicBezTo>
                      <a:pt x="105356" y="293008"/>
                      <a:pt x="97832" y="300561"/>
                      <a:pt x="88583" y="300561"/>
                    </a:cubicBezTo>
                    <a:cubicBezTo>
                      <a:pt x="79306" y="300561"/>
                      <a:pt x="71771" y="293008"/>
                      <a:pt x="71771" y="283807"/>
                    </a:cubicBezTo>
                    <a:lnTo>
                      <a:pt x="71733" y="143075"/>
                    </a:lnTo>
                    <a:lnTo>
                      <a:pt x="64294" y="143075"/>
                    </a:lnTo>
                    <a:lnTo>
                      <a:pt x="64332" y="283807"/>
                    </a:lnTo>
                    <a:cubicBezTo>
                      <a:pt x="64332" y="293008"/>
                      <a:pt x="56855" y="300561"/>
                      <a:pt x="47578" y="300561"/>
                    </a:cubicBezTo>
                    <a:cubicBezTo>
                      <a:pt x="38339" y="300561"/>
                      <a:pt x="30804" y="293008"/>
                      <a:pt x="30804" y="283807"/>
                    </a:cubicBezTo>
                    <a:lnTo>
                      <a:pt x="30766" y="41243"/>
                    </a:lnTo>
                    <a:lnTo>
                      <a:pt x="23403" y="41243"/>
                    </a:lnTo>
                    <a:lnTo>
                      <a:pt x="23403" y="130626"/>
                    </a:lnTo>
                    <a:cubicBezTo>
                      <a:pt x="23403" y="148619"/>
                      <a:pt x="-76" y="148619"/>
                      <a:pt x="0" y="130626"/>
                    </a:cubicBezTo>
                    <a:lnTo>
                      <a:pt x="0" y="39348"/>
                    </a:lnTo>
                    <a:cubicBezTo>
                      <a:pt x="0" y="19507"/>
                      <a:pt x="11649" y="0"/>
                      <a:pt x="34890" y="0"/>
                    </a:cubicBezTo>
                    <a:lnTo>
                      <a:pt x="101937" y="0"/>
                    </a:lnTo>
                    <a:cubicBezTo>
                      <a:pt x="123111" y="0"/>
                      <a:pt x="136389" y="17259"/>
                      <a:pt x="136389" y="38795"/>
                    </a:cubicBezTo>
                    <a:lnTo>
                      <a:pt x="136389" y="130626"/>
                    </a:lnTo>
                    <a:cubicBezTo>
                      <a:pt x="136389" y="148495"/>
                      <a:pt x="112824" y="148495"/>
                      <a:pt x="112824" y="130626"/>
                    </a:cubicBezTo>
                    <a:lnTo>
                      <a:pt x="112824" y="41243"/>
                    </a:lnTo>
                    <a:lnTo>
                      <a:pt x="105299" y="41243"/>
                    </a:lnTo>
                    <a:lnTo>
                      <a:pt x="105356" y="28380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9" name="Graphic 72752">
                <a:extLst>
                  <a:ext uri="{FF2B5EF4-FFF2-40B4-BE49-F238E27FC236}">
                    <a16:creationId xmlns:a16="http://schemas.microsoft.com/office/drawing/2014/main" id="{60FABF0D-00D1-6C40-ABDD-AA1D04208E6B}"/>
                  </a:ext>
                </a:extLst>
              </p:cNvPr>
              <p:cNvSpPr/>
              <p:nvPr/>
            </p:nvSpPr>
            <p:spPr>
              <a:xfrm>
                <a:off x="9268215" y="3501237"/>
                <a:ext cx="78762" cy="13411"/>
              </a:xfrm>
              <a:custGeom>
                <a:avLst/>
                <a:gdLst>
                  <a:gd name="connsiteX0" fmla="*/ 0 w 78762"/>
                  <a:gd name="connsiteY0" fmla="*/ 0 h 13411"/>
                  <a:gd name="connsiteX1" fmla="*/ 78762 w 78762"/>
                  <a:gd name="connsiteY1" fmla="*/ 0 h 13411"/>
                  <a:gd name="connsiteX2" fmla="*/ 78762 w 78762"/>
                  <a:gd name="connsiteY2" fmla="*/ 13411 h 13411"/>
                  <a:gd name="connsiteX3" fmla="*/ 0 w 78762"/>
                  <a:gd name="connsiteY3" fmla="*/ 13411 h 13411"/>
                </a:gdLst>
                <a:ahLst/>
                <a:cxnLst>
                  <a:cxn ang="0">
                    <a:pos x="connsiteX0" y="connsiteY0"/>
                  </a:cxn>
                  <a:cxn ang="0">
                    <a:pos x="connsiteX1" y="connsiteY1"/>
                  </a:cxn>
                  <a:cxn ang="0">
                    <a:pos x="connsiteX2" y="connsiteY2"/>
                  </a:cxn>
                  <a:cxn ang="0">
                    <a:pos x="connsiteX3" y="connsiteY3"/>
                  </a:cxn>
                </a:cxnLst>
                <a:rect l="l" t="t" r="r" b="b"/>
                <a:pathLst>
                  <a:path w="78762" h="13411">
                    <a:moveTo>
                      <a:pt x="0" y="0"/>
                    </a:moveTo>
                    <a:lnTo>
                      <a:pt x="78762" y="0"/>
                    </a:lnTo>
                    <a:lnTo>
                      <a:pt x="78762" y="13411"/>
                    </a:lnTo>
                    <a:lnTo>
                      <a:pt x="0" y="13411"/>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0" name="Graphic 72752">
                <a:extLst>
                  <a:ext uri="{FF2B5EF4-FFF2-40B4-BE49-F238E27FC236}">
                    <a16:creationId xmlns:a16="http://schemas.microsoft.com/office/drawing/2014/main" id="{89508027-A8FE-BE41-B834-1E80BB70563D}"/>
                  </a:ext>
                </a:extLst>
              </p:cNvPr>
              <p:cNvSpPr/>
              <p:nvPr/>
            </p:nvSpPr>
            <p:spPr>
              <a:xfrm>
                <a:off x="9228486" y="3485007"/>
                <a:ext cx="39728" cy="45862"/>
              </a:xfrm>
              <a:custGeom>
                <a:avLst/>
                <a:gdLst>
                  <a:gd name="connsiteX0" fmla="*/ 39729 w 39728"/>
                  <a:gd name="connsiteY0" fmla="*/ 0 h 45862"/>
                  <a:gd name="connsiteX1" fmla="*/ 0 w 39728"/>
                  <a:gd name="connsiteY1" fmla="*/ 22936 h 45862"/>
                  <a:gd name="connsiteX2" fmla="*/ 39729 w 39728"/>
                  <a:gd name="connsiteY2" fmla="*/ 45863 h 45862"/>
                </a:gdLst>
                <a:ahLst/>
                <a:cxnLst>
                  <a:cxn ang="0">
                    <a:pos x="connsiteX0" y="connsiteY0"/>
                  </a:cxn>
                  <a:cxn ang="0">
                    <a:pos x="connsiteX1" y="connsiteY1"/>
                  </a:cxn>
                  <a:cxn ang="0">
                    <a:pos x="connsiteX2" y="connsiteY2"/>
                  </a:cxn>
                </a:cxnLst>
                <a:rect l="l" t="t" r="r" b="b"/>
                <a:pathLst>
                  <a:path w="39728" h="45862">
                    <a:moveTo>
                      <a:pt x="39729" y="0"/>
                    </a:moveTo>
                    <a:lnTo>
                      <a:pt x="0" y="22936"/>
                    </a:lnTo>
                    <a:lnTo>
                      <a:pt x="39729" y="45863"/>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1" name="Graphic 72752">
                <a:extLst>
                  <a:ext uri="{FF2B5EF4-FFF2-40B4-BE49-F238E27FC236}">
                    <a16:creationId xmlns:a16="http://schemas.microsoft.com/office/drawing/2014/main" id="{5AE0EBDD-BE12-6A44-A0CF-967C6D763A0A}"/>
                  </a:ext>
                </a:extLst>
              </p:cNvPr>
              <p:cNvSpPr/>
              <p:nvPr/>
            </p:nvSpPr>
            <p:spPr>
              <a:xfrm>
                <a:off x="9346977" y="3485007"/>
                <a:ext cx="39728" cy="45862"/>
              </a:xfrm>
              <a:custGeom>
                <a:avLst/>
                <a:gdLst>
                  <a:gd name="connsiteX0" fmla="*/ 0 w 39728"/>
                  <a:gd name="connsiteY0" fmla="*/ 45863 h 45862"/>
                  <a:gd name="connsiteX1" fmla="*/ 39729 w 39728"/>
                  <a:gd name="connsiteY1" fmla="*/ 22946 h 45862"/>
                  <a:gd name="connsiteX2" fmla="*/ 0 w 39728"/>
                  <a:gd name="connsiteY2" fmla="*/ 0 h 45862"/>
                </a:gdLst>
                <a:ahLst/>
                <a:cxnLst>
                  <a:cxn ang="0">
                    <a:pos x="connsiteX0" y="connsiteY0"/>
                  </a:cxn>
                  <a:cxn ang="0">
                    <a:pos x="connsiteX1" y="connsiteY1"/>
                  </a:cxn>
                  <a:cxn ang="0">
                    <a:pos x="connsiteX2" y="connsiteY2"/>
                  </a:cxn>
                </a:cxnLst>
                <a:rect l="l" t="t" r="r" b="b"/>
                <a:pathLst>
                  <a:path w="39728" h="45862">
                    <a:moveTo>
                      <a:pt x="0" y="45863"/>
                    </a:moveTo>
                    <a:lnTo>
                      <a:pt x="39729" y="22946"/>
                    </a:lnTo>
                    <a:lnTo>
                      <a:pt x="0"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2" name="Graphic 72752">
                <a:extLst>
                  <a:ext uri="{FF2B5EF4-FFF2-40B4-BE49-F238E27FC236}">
                    <a16:creationId xmlns:a16="http://schemas.microsoft.com/office/drawing/2014/main" id="{3A3A6B11-00F8-1548-A0EA-48EF1FECDCD3}"/>
                  </a:ext>
                </a:extLst>
              </p:cNvPr>
              <p:cNvSpPr/>
              <p:nvPr/>
            </p:nvSpPr>
            <p:spPr>
              <a:xfrm rot="8099514">
                <a:off x="9345621" y="3613130"/>
                <a:ext cx="74208" cy="13401"/>
              </a:xfrm>
              <a:custGeom>
                <a:avLst/>
                <a:gdLst>
                  <a:gd name="connsiteX0" fmla="*/ 0 w 74208"/>
                  <a:gd name="connsiteY0" fmla="*/ 0 h 13401"/>
                  <a:gd name="connsiteX1" fmla="*/ 74208 w 74208"/>
                  <a:gd name="connsiteY1" fmla="*/ 0 h 13401"/>
                  <a:gd name="connsiteX2" fmla="*/ 74208 w 74208"/>
                  <a:gd name="connsiteY2" fmla="*/ 13402 h 13401"/>
                  <a:gd name="connsiteX3" fmla="*/ 0 w 74208"/>
                  <a:gd name="connsiteY3" fmla="*/ 13402 h 13401"/>
                </a:gdLst>
                <a:ahLst/>
                <a:cxnLst>
                  <a:cxn ang="0">
                    <a:pos x="connsiteX0" y="connsiteY0"/>
                  </a:cxn>
                  <a:cxn ang="0">
                    <a:pos x="connsiteX1" y="connsiteY1"/>
                  </a:cxn>
                  <a:cxn ang="0">
                    <a:pos x="connsiteX2" y="connsiteY2"/>
                  </a:cxn>
                  <a:cxn ang="0">
                    <a:pos x="connsiteX3" y="connsiteY3"/>
                  </a:cxn>
                </a:cxnLst>
                <a:rect l="l" t="t" r="r" b="b"/>
                <a:pathLst>
                  <a:path w="74208" h="13401">
                    <a:moveTo>
                      <a:pt x="0" y="0"/>
                    </a:moveTo>
                    <a:lnTo>
                      <a:pt x="74208" y="0"/>
                    </a:lnTo>
                    <a:lnTo>
                      <a:pt x="74208" y="13402"/>
                    </a:lnTo>
                    <a:lnTo>
                      <a:pt x="0" y="1340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3" name="Graphic 72752">
                <a:extLst>
                  <a:ext uri="{FF2B5EF4-FFF2-40B4-BE49-F238E27FC236}">
                    <a16:creationId xmlns:a16="http://schemas.microsoft.com/office/drawing/2014/main" id="{329D1B46-AA6D-D242-BADE-E04FFF6E5A38}"/>
                  </a:ext>
                </a:extLst>
              </p:cNvPr>
              <p:cNvSpPr/>
              <p:nvPr/>
            </p:nvSpPr>
            <p:spPr>
              <a:xfrm>
                <a:off x="9328241" y="3629701"/>
                <a:ext cx="44300" cy="44310"/>
              </a:xfrm>
              <a:custGeom>
                <a:avLst/>
                <a:gdLst>
                  <a:gd name="connsiteX0" fmla="*/ 11868 w 44300"/>
                  <a:gd name="connsiteY0" fmla="*/ 0 h 44310"/>
                  <a:gd name="connsiteX1" fmla="*/ 0 w 44300"/>
                  <a:gd name="connsiteY1" fmla="*/ 44310 h 44310"/>
                  <a:gd name="connsiteX2" fmla="*/ 44301 w 44300"/>
                  <a:gd name="connsiteY2" fmla="*/ 32433 h 44310"/>
                </a:gdLst>
                <a:ahLst/>
                <a:cxnLst>
                  <a:cxn ang="0">
                    <a:pos x="connsiteX0" y="connsiteY0"/>
                  </a:cxn>
                  <a:cxn ang="0">
                    <a:pos x="connsiteX1" y="connsiteY1"/>
                  </a:cxn>
                  <a:cxn ang="0">
                    <a:pos x="connsiteX2" y="connsiteY2"/>
                  </a:cxn>
                </a:cxnLst>
                <a:rect l="l" t="t" r="r" b="b"/>
                <a:pathLst>
                  <a:path w="44300" h="44310">
                    <a:moveTo>
                      <a:pt x="11868" y="0"/>
                    </a:moveTo>
                    <a:lnTo>
                      <a:pt x="0" y="44310"/>
                    </a:lnTo>
                    <a:lnTo>
                      <a:pt x="44301" y="32433"/>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4" name="Graphic 72752">
                <a:extLst>
                  <a:ext uri="{FF2B5EF4-FFF2-40B4-BE49-F238E27FC236}">
                    <a16:creationId xmlns:a16="http://schemas.microsoft.com/office/drawing/2014/main" id="{2A8F78CC-DFA9-2A47-8B91-1AE33F8ABDC5}"/>
                  </a:ext>
                </a:extLst>
              </p:cNvPr>
              <p:cNvSpPr/>
              <p:nvPr/>
            </p:nvSpPr>
            <p:spPr>
              <a:xfrm>
                <a:off x="9392592" y="3565350"/>
                <a:ext cx="44319" cy="44310"/>
              </a:xfrm>
              <a:custGeom>
                <a:avLst/>
                <a:gdLst>
                  <a:gd name="connsiteX0" fmla="*/ 32423 w 44319"/>
                  <a:gd name="connsiteY0" fmla="*/ 44310 h 44310"/>
                  <a:gd name="connsiteX1" fmla="*/ 44320 w 44319"/>
                  <a:gd name="connsiteY1" fmla="*/ 0 h 44310"/>
                  <a:gd name="connsiteX2" fmla="*/ 0 w 44319"/>
                  <a:gd name="connsiteY2" fmla="*/ 11878 h 44310"/>
                </a:gdLst>
                <a:ahLst/>
                <a:cxnLst>
                  <a:cxn ang="0">
                    <a:pos x="connsiteX0" y="connsiteY0"/>
                  </a:cxn>
                  <a:cxn ang="0">
                    <a:pos x="connsiteX1" y="connsiteY1"/>
                  </a:cxn>
                  <a:cxn ang="0">
                    <a:pos x="connsiteX2" y="connsiteY2"/>
                  </a:cxn>
                </a:cxnLst>
                <a:rect l="l" t="t" r="r" b="b"/>
                <a:pathLst>
                  <a:path w="44319" h="44310">
                    <a:moveTo>
                      <a:pt x="32423" y="44310"/>
                    </a:moveTo>
                    <a:lnTo>
                      <a:pt x="44320" y="0"/>
                    </a:lnTo>
                    <a:lnTo>
                      <a:pt x="0" y="1187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5" name="Graphic 72752">
                <a:extLst>
                  <a:ext uri="{FF2B5EF4-FFF2-40B4-BE49-F238E27FC236}">
                    <a16:creationId xmlns:a16="http://schemas.microsoft.com/office/drawing/2014/main" id="{C512DD6C-12AB-0848-B9B0-EC4E9784560F}"/>
                  </a:ext>
                </a:extLst>
              </p:cNvPr>
              <p:cNvSpPr/>
              <p:nvPr/>
            </p:nvSpPr>
            <p:spPr>
              <a:xfrm rot="13499514">
                <a:off x="9326241" y="3401000"/>
                <a:ext cx="58797" cy="13401"/>
              </a:xfrm>
              <a:custGeom>
                <a:avLst/>
                <a:gdLst>
                  <a:gd name="connsiteX0" fmla="*/ 0 w 58797"/>
                  <a:gd name="connsiteY0" fmla="*/ 0 h 13401"/>
                  <a:gd name="connsiteX1" fmla="*/ 58797 w 58797"/>
                  <a:gd name="connsiteY1" fmla="*/ 0 h 13401"/>
                  <a:gd name="connsiteX2" fmla="*/ 58797 w 58797"/>
                  <a:gd name="connsiteY2" fmla="*/ 13402 h 13401"/>
                  <a:gd name="connsiteX3" fmla="*/ 0 w 58797"/>
                  <a:gd name="connsiteY3" fmla="*/ 13402 h 13401"/>
                </a:gdLst>
                <a:ahLst/>
                <a:cxnLst>
                  <a:cxn ang="0">
                    <a:pos x="connsiteX0" y="connsiteY0"/>
                  </a:cxn>
                  <a:cxn ang="0">
                    <a:pos x="connsiteX1" y="connsiteY1"/>
                  </a:cxn>
                  <a:cxn ang="0">
                    <a:pos x="connsiteX2" y="connsiteY2"/>
                  </a:cxn>
                  <a:cxn ang="0">
                    <a:pos x="connsiteX3" y="connsiteY3"/>
                  </a:cxn>
                </a:cxnLst>
                <a:rect l="l" t="t" r="r" b="b"/>
                <a:pathLst>
                  <a:path w="58797" h="13401">
                    <a:moveTo>
                      <a:pt x="0" y="0"/>
                    </a:moveTo>
                    <a:lnTo>
                      <a:pt x="58797" y="0"/>
                    </a:lnTo>
                    <a:lnTo>
                      <a:pt x="58797" y="13402"/>
                    </a:lnTo>
                    <a:lnTo>
                      <a:pt x="0" y="1340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6" name="Graphic 72752">
                <a:extLst>
                  <a:ext uri="{FF2B5EF4-FFF2-40B4-BE49-F238E27FC236}">
                    <a16:creationId xmlns:a16="http://schemas.microsoft.com/office/drawing/2014/main" id="{1BE1A1CE-7231-1540-9FA5-0B707C1FE73D}"/>
                  </a:ext>
                </a:extLst>
              </p:cNvPr>
              <p:cNvSpPr/>
              <p:nvPr/>
            </p:nvSpPr>
            <p:spPr>
              <a:xfrm>
                <a:off x="9306839" y="3358724"/>
                <a:ext cx="44300" cy="44300"/>
              </a:xfrm>
              <a:custGeom>
                <a:avLst/>
                <a:gdLst>
                  <a:gd name="connsiteX0" fmla="*/ 44301 w 44300"/>
                  <a:gd name="connsiteY0" fmla="*/ 11868 h 44300"/>
                  <a:gd name="connsiteX1" fmla="*/ 0 w 44300"/>
                  <a:gd name="connsiteY1" fmla="*/ 0 h 44300"/>
                  <a:gd name="connsiteX2" fmla="*/ 11877 w 44300"/>
                  <a:gd name="connsiteY2" fmla="*/ 44301 h 44300"/>
                </a:gdLst>
                <a:ahLst/>
                <a:cxnLst>
                  <a:cxn ang="0">
                    <a:pos x="connsiteX0" y="connsiteY0"/>
                  </a:cxn>
                  <a:cxn ang="0">
                    <a:pos x="connsiteX1" y="connsiteY1"/>
                  </a:cxn>
                  <a:cxn ang="0">
                    <a:pos x="connsiteX2" y="connsiteY2"/>
                  </a:cxn>
                </a:cxnLst>
                <a:rect l="l" t="t" r="r" b="b"/>
                <a:pathLst>
                  <a:path w="44300" h="44300">
                    <a:moveTo>
                      <a:pt x="44301" y="11868"/>
                    </a:moveTo>
                    <a:lnTo>
                      <a:pt x="0" y="0"/>
                    </a:lnTo>
                    <a:lnTo>
                      <a:pt x="11877" y="44301"/>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7" name="Graphic 72752">
                <a:extLst>
                  <a:ext uri="{FF2B5EF4-FFF2-40B4-BE49-F238E27FC236}">
                    <a16:creationId xmlns:a16="http://schemas.microsoft.com/office/drawing/2014/main" id="{8D307F69-9F10-DE4E-88E8-EE885EB8EAD6}"/>
                  </a:ext>
                </a:extLst>
              </p:cNvPr>
              <p:cNvSpPr/>
              <p:nvPr/>
            </p:nvSpPr>
            <p:spPr>
              <a:xfrm>
                <a:off x="9360408" y="3412293"/>
                <a:ext cx="44300" cy="44319"/>
              </a:xfrm>
              <a:custGeom>
                <a:avLst/>
                <a:gdLst>
                  <a:gd name="connsiteX0" fmla="*/ 0 w 44300"/>
                  <a:gd name="connsiteY0" fmla="*/ 32423 h 44319"/>
                  <a:gd name="connsiteX1" fmla="*/ 44301 w 44300"/>
                  <a:gd name="connsiteY1" fmla="*/ 44320 h 44319"/>
                  <a:gd name="connsiteX2" fmla="*/ 32433 w 44300"/>
                  <a:gd name="connsiteY2" fmla="*/ 0 h 44319"/>
                </a:gdLst>
                <a:ahLst/>
                <a:cxnLst>
                  <a:cxn ang="0">
                    <a:pos x="connsiteX0" y="connsiteY0"/>
                  </a:cxn>
                  <a:cxn ang="0">
                    <a:pos x="connsiteX1" y="connsiteY1"/>
                  </a:cxn>
                  <a:cxn ang="0">
                    <a:pos x="connsiteX2" y="connsiteY2"/>
                  </a:cxn>
                </a:cxnLst>
                <a:rect l="l" t="t" r="r" b="b"/>
                <a:pathLst>
                  <a:path w="44300" h="44319">
                    <a:moveTo>
                      <a:pt x="0" y="32423"/>
                    </a:moveTo>
                    <a:lnTo>
                      <a:pt x="44301" y="44320"/>
                    </a:lnTo>
                    <a:lnTo>
                      <a:pt x="3243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8" name="Graphic 72752">
                <a:extLst>
                  <a:ext uri="{FF2B5EF4-FFF2-40B4-BE49-F238E27FC236}">
                    <a16:creationId xmlns:a16="http://schemas.microsoft.com/office/drawing/2014/main" id="{004DA925-952A-B149-8057-D0DDCEF0F9B0}"/>
                  </a:ext>
                </a:extLst>
              </p:cNvPr>
              <p:cNvSpPr/>
              <p:nvPr/>
            </p:nvSpPr>
            <p:spPr>
              <a:xfrm>
                <a:off x="9610934" y="3501237"/>
                <a:ext cx="78762" cy="13411"/>
              </a:xfrm>
              <a:custGeom>
                <a:avLst/>
                <a:gdLst>
                  <a:gd name="connsiteX0" fmla="*/ 0 w 78762"/>
                  <a:gd name="connsiteY0" fmla="*/ 0 h 13411"/>
                  <a:gd name="connsiteX1" fmla="*/ 78762 w 78762"/>
                  <a:gd name="connsiteY1" fmla="*/ 0 h 13411"/>
                  <a:gd name="connsiteX2" fmla="*/ 78762 w 78762"/>
                  <a:gd name="connsiteY2" fmla="*/ 13411 h 13411"/>
                  <a:gd name="connsiteX3" fmla="*/ 0 w 78762"/>
                  <a:gd name="connsiteY3" fmla="*/ 13411 h 13411"/>
                </a:gdLst>
                <a:ahLst/>
                <a:cxnLst>
                  <a:cxn ang="0">
                    <a:pos x="connsiteX0" y="connsiteY0"/>
                  </a:cxn>
                  <a:cxn ang="0">
                    <a:pos x="connsiteX1" y="connsiteY1"/>
                  </a:cxn>
                  <a:cxn ang="0">
                    <a:pos x="connsiteX2" y="connsiteY2"/>
                  </a:cxn>
                  <a:cxn ang="0">
                    <a:pos x="connsiteX3" y="connsiteY3"/>
                  </a:cxn>
                </a:cxnLst>
                <a:rect l="l" t="t" r="r" b="b"/>
                <a:pathLst>
                  <a:path w="78762" h="13411">
                    <a:moveTo>
                      <a:pt x="0" y="0"/>
                    </a:moveTo>
                    <a:lnTo>
                      <a:pt x="78762" y="0"/>
                    </a:lnTo>
                    <a:lnTo>
                      <a:pt x="78762" y="13411"/>
                    </a:lnTo>
                    <a:lnTo>
                      <a:pt x="0" y="13411"/>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9" name="Graphic 72752">
                <a:extLst>
                  <a:ext uri="{FF2B5EF4-FFF2-40B4-BE49-F238E27FC236}">
                    <a16:creationId xmlns:a16="http://schemas.microsoft.com/office/drawing/2014/main" id="{7097992C-FE9D-974A-AE10-B46244C3090A}"/>
                  </a:ext>
                </a:extLst>
              </p:cNvPr>
              <p:cNvSpPr/>
              <p:nvPr/>
            </p:nvSpPr>
            <p:spPr>
              <a:xfrm>
                <a:off x="9689696" y="3485007"/>
                <a:ext cx="39728" cy="45862"/>
              </a:xfrm>
              <a:custGeom>
                <a:avLst/>
                <a:gdLst>
                  <a:gd name="connsiteX0" fmla="*/ 0 w 39728"/>
                  <a:gd name="connsiteY0" fmla="*/ 0 h 45862"/>
                  <a:gd name="connsiteX1" fmla="*/ 39729 w 39728"/>
                  <a:gd name="connsiteY1" fmla="*/ 22936 h 45862"/>
                  <a:gd name="connsiteX2" fmla="*/ 0 w 39728"/>
                  <a:gd name="connsiteY2" fmla="*/ 45863 h 45862"/>
                </a:gdLst>
                <a:ahLst/>
                <a:cxnLst>
                  <a:cxn ang="0">
                    <a:pos x="connsiteX0" y="connsiteY0"/>
                  </a:cxn>
                  <a:cxn ang="0">
                    <a:pos x="connsiteX1" y="connsiteY1"/>
                  </a:cxn>
                  <a:cxn ang="0">
                    <a:pos x="connsiteX2" y="connsiteY2"/>
                  </a:cxn>
                </a:cxnLst>
                <a:rect l="l" t="t" r="r" b="b"/>
                <a:pathLst>
                  <a:path w="39728" h="45862">
                    <a:moveTo>
                      <a:pt x="0" y="0"/>
                    </a:moveTo>
                    <a:lnTo>
                      <a:pt x="39729" y="22936"/>
                    </a:lnTo>
                    <a:lnTo>
                      <a:pt x="0" y="45863"/>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0" name="Graphic 72752">
                <a:extLst>
                  <a:ext uri="{FF2B5EF4-FFF2-40B4-BE49-F238E27FC236}">
                    <a16:creationId xmlns:a16="http://schemas.microsoft.com/office/drawing/2014/main" id="{D7479847-9EB9-994D-B8E6-A5B06FD973CE}"/>
                  </a:ext>
                </a:extLst>
              </p:cNvPr>
              <p:cNvSpPr/>
              <p:nvPr/>
            </p:nvSpPr>
            <p:spPr>
              <a:xfrm>
                <a:off x="9571205" y="3485007"/>
                <a:ext cx="39728" cy="45862"/>
              </a:xfrm>
              <a:custGeom>
                <a:avLst/>
                <a:gdLst>
                  <a:gd name="connsiteX0" fmla="*/ 39729 w 39728"/>
                  <a:gd name="connsiteY0" fmla="*/ 45863 h 45862"/>
                  <a:gd name="connsiteX1" fmla="*/ 0 w 39728"/>
                  <a:gd name="connsiteY1" fmla="*/ 22946 h 45862"/>
                  <a:gd name="connsiteX2" fmla="*/ 39729 w 39728"/>
                  <a:gd name="connsiteY2" fmla="*/ 0 h 45862"/>
                </a:gdLst>
                <a:ahLst/>
                <a:cxnLst>
                  <a:cxn ang="0">
                    <a:pos x="connsiteX0" y="connsiteY0"/>
                  </a:cxn>
                  <a:cxn ang="0">
                    <a:pos x="connsiteX1" y="connsiteY1"/>
                  </a:cxn>
                  <a:cxn ang="0">
                    <a:pos x="connsiteX2" y="connsiteY2"/>
                  </a:cxn>
                </a:cxnLst>
                <a:rect l="l" t="t" r="r" b="b"/>
                <a:pathLst>
                  <a:path w="39728" h="45862">
                    <a:moveTo>
                      <a:pt x="39729" y="45863"/>
                    </a:moveTo>
                    <a:lnTo>
                      <a:pt x="0" y="22946"/>
                    </a:lnTo>
                    <a:lnTo>
                      <a:pt x="39729"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1" name="Graphic 72752">
                <a:extLst>
                  <a:ext uri="{FF2B5EF4-FFF2-40B4-BE49-F238E27FC236}">
                    <a16:creationId xmlns:a16="http://schemas.microsoft.com/office/drawing/2014/main" id="{D09E1E62-1654-1245-9EF6-B534448BD406}"/>
                  </a:ext>
                </a:extLst>
              </p:cNvPr>
              <p:cNvSpPr/>
              <p:nvPr/>
            </p:nvSpPr>
            <p:spPr>
              <a:xfrm rot="2700486">
                <a:off x="9538045" y="3613068"/>
                <a:ext cx="74208" cy="13401"/>
              </a:xfrm>
              <a:custGeom>
                <a:avLst/>
                <a:gdLst>
                  <a:gd name="connsiteX0" fmla="*/ 0 w 74208"/>
                  <a:gd name="connsiteY0" fmla="*/ 0 h 13401"/>
                  <a:gd name="connsiteX1" fmla="*/ 74208 w 74208"/>
                  <a:gd name="connsiteY1" fmla="*/ 0 h 13401"/>
                  <a:gd name="connsiteX2" fmla="*/ 74208 w 74208"/>
                  <a:gd name="connsiteY2" fmla="*/ 13402 h 13401"/>
                  <a:gd name="connsiteX3" fmla="*/ 0 w 74208"/>
                  <a:gd name="connsiteY3" fmla="*/ 13402 h 13401"/>
                </a:gdLst>
                <a:ahLst/>
                <a:cxnLst>
                  <a:cxn ang="0">
                    <a:pos x="connsiteX0" y="connsiteY0"/>
                  </a:cxn>
                  <a:cxn ang="0">
                    <a:pos x="connsiteX1" y="connsiteY1"/>
                  </a:cxn>
                  <a:cxn ang="0">
                    <a:pos x="connsiteX2" y="connsiteY2"/>
                  </a:cxn>
                  <a:cxn ang="0">
                    <a:pos x="connsiteX3" y="connsiteY3"/>
                  </a:cxn>
                </a:cxnLst>
                <a:rect l="l" t="t" r="r" b="b"/>
                <a:pathLst>
                  <a:path w="74208" h="13401">
                    <a:moveTo>
                      <a:pt x="0" y="0"/>
                    </a:moveTo>
                    <a:lnTo>
                      <a:pt x="74208" y="0"/>
                    </a:lnTo>
                    <a:lnTo>
                      <a:pt x="74208" y="13402"/>
                    </a:lnTo>
                    <a:lnTo>
                      <a:pt x="0" y="1340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2" name="Graphic 72752">
                <a:extLst>
                  <a:ext uri="{FF2B5EF4-FFF2-40B4-BE49-F238E27FC236}">
                    <a16:creationId xmlns:a16="http://schemas.microsoft.com/office/drawing/2014/main" id="{25552D78-F93B-EA48-B35F-40A74FE1728B}"/>
                  </a:ext>
                </a:extLst>
              </p:cNvPr>
              <p:cNvSpPr/>
              <p:nvPr/>
            </p:nvSpPr>
            <p:spPr>
              <a:xfrm>
                <a:off x="9585369" y="3629701"/>
                <a:ext cx="44300" cy="44310"/>
              </a:xfrm>
              <a:custGeom>
                <a:avLst/>
                <a:gdLst>
                  <a:gd name="connsiteX0" fmla="*/ 32433 w 44300"/>
                  <a:gd name="connsiteY0" fmla="*/ 0 h 44310"/>
                  <a:gd name="connsiteX1" fmla="*/ 44301 w 44300"/>
                  <a:gd name="connsiteY1" fmla="*/ 44310 h 44310"/>
                  <a:gd name="connsiteX2" fmla="*/ 0 w 44300"/>
                  <a:gd name="connsiteY2" fmla="*/ 32433 h 44310"/>
                </a:gdLst>
                <a:ahLst/>
                <a:cxnLst>
                  <a:cxn ang="0">
                    <a:pos x="connsiteX0" y="connsiteY0"/>
                  </a:cxn>
                  <a:cxn ang="0">
                    <a:pos x="connsiteX1" y="connsiteY1"/>
                  </a:cxn>
                  <a:cxn ang="0">
                    <a:pos x="connsiteX2" y="connsiteY2"/>
                  </a:cxn>
                </a:cxnLst>
                <a:rect l="l" t="t" r="r" b="b"/>
                <a:pathLst>
                  <a:path w="44300" h="44310">
                    <a:moveTo>
                      <a:pt x="32433" y="0"/>
                    </a:moveTo>
                    <a:lnTo>
                      <a:pt x="44301" y="44310"/>
                    </a:lnTo>
                    <a:lnTo>
                      <a:pt x="0" y="32433"/>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3" name="Graphic 72752">
                <a:extLst>
                  <a:ext uri="{FF2B5EF4-FFF2-40B4-BE49-F238E27FC236}">
                    <a16:creationId xmlns:a16="http://schemas.microsoft.com/office/drawing/2014/main" id="{20575ADC-439D-B740-AB48-ABA3476FC389}"/>
                  </a:ext>
                </a:extLst>
              </p:cNvPr>
              <p:cNvSpPr/>
              <p:nvPr/>
            </p:nvSpPr>
            <p:spPr>
              <a:xfrm>
                <a:off x="9520999" y="3565350"/>
                <a:ext cx="44319" cy="44310"/>
              </a:xfrm>
              <a:custGeom>
                <a:avLst/>
                <a:gdLst>
                  <a:gd name="connsiteX0" fmla="*/ 11897 w 44319"/>
                  <a:gd name="connsiteY0" fmla="*/ 44310 h 44310"/>
                  <a:gd name="connsiteX1" fmla="*/ 0 w 44319"/>
                  <a:gd name="connsiteY1" fmla="*/ 0 h 44310"/>
                  <a:gd name="connsiteX2" fmla="*/ 44320 w 44319"/>
                  <a:gd name="connsiteY2" fmla="*/ 11878 h 44310"/>
                </a:gdLst>
                <a:ahLst/>
                <a:cxnLst>
                  <a:cxn ang="0">
                    <a:pos x="connsiteX0" y="connsiteY0"/>
                  </a:cxn>
                  <a:cxn ang="0">
                    <a:pos x="connsiteX1" y="connsiteY1"/>
                  </a:cxn>
                  <a:cxn ang="0">
                    <a:pos x="connsiteX2" y="connsiteY2"/>
                  </a:cxn>
                </a:cxnLst>
                <a:rect l="l" t="t" r="r" b="b"/>
                <a:pathLst>
                  <a:path w="44319" h="44310">
                    <a:moveTo>
                      <a:pt x="11897" y="44310"/>
                    </a:moveTo>
                    <a:lnTo>
                      <a:pt x="0" y="0"/>
                    </a:lnTo>
                    <a:lnTo>
                      <a:pt x="44320" y="1187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634" name="Group 633">
                <a:extLst>
                  <a:ext uri="{FF2B5EF4-FFF2-40B4-BE49-F238E27FC236}">
                    <a16:creationId xmlns:a16="http://schemas.microsoft.com/office/drawing/2014/main" id="{C8C81E1B-4AC5-F441-B6E0-708C208105F7}"/>
                  </a:ext>
                </a:extLst>
              </p:cNvPr>
              <p:cNvGrpSpPr/>
              <p:nvPr/>
            </p:nvGrpSpPr>
            <p:grpSpPr>
              <a:xfrm>
                <a:off x="9553203" y="3358724"/>
                <a:ext cx="97869" cy="97888"/>
                <a:chOff x="9553203" y="3358724"/>
                <a:chExt cx="97869" cy="97888"/>
              </a:xfrm>
              <a:grpFill/>
            </p:grpSpPr>
            <p:sp>
              <p:nvSpPr>
                <p:cNvPr id="635" name="Graphic 72752">
                  <a:extLst>
                    <a:ext uri="{FF2B5EF4-FFF2-40B4-BE49-F238E27FC236}">
                      <a16:creationId xmlns:a16="http://schemas.microsoft.com/office/drawing/2014/main" id="{1E2CF1B9-3690-AC43-A590-F48E3CB074BA}"/>
                    </a:ext>
                  </a:extLst>
                </p:cNvPr>
                <p:cNvSpPr/>
                <p:nvPr/>
              </p:nvSpPr>
              <p:spPr>
                <a:xfrm rot="18900486">
                  <a:off x="9572845" y="3401017"/>
                  <a:ext cx="58797" cy="13401"/>
                </a:xfrm>
                <a:custGeom>
                  <a:avLst/>
                  <a:gdLst>
                    <a:gd name="connsiteX0" fmla="*/ 0 w 58797"/>
                    <a:gd name="connsiteY0" fmla="*/ 0 h 13401"/>
                    <a:gd name="connsiteX1" fmla="*/ 58797 w 58797"/>
                    <a:gd name="connsiteY1" fmla="*/ 0 h 13401"/>
                    <a:gd name="connsiteX2" fmla="*/ 58797 w 58797"/>
                    <a:gd name="connsiteY2" fmla="*/ 13402 h 13401"/>
                    <a:gd name="connsiteX3" fmla="*/ 0 w 58797"/>
                    <a:gd name="connsiteY3" fmla="*/ 13402 h 13401"/>
                  </a:gdLst>
                  <a:ahLst/>
                  <a:cxnLst>
                    <a:cxn ang="0">
                      <a:pos x="connsiteX0" y="connsiteY0"/>
                    </a:cxn>
                    <a:cxn ang="0">
                      <a:pos x="connsiteX1" y="connsiteY1"/>
                    </a:cxn>
                    <a:cxn ang="0">
                      <a:pos x="connsiteX2" y="connsiteY2"/>
                    </a:cxn>
                    <a:cxn ang="0">
                      <a:pos x="connsiteX3" y="connsiteY3"/>
                    </a:cxn>
                  </a:cxnLst>
                  <a:rect l="l" t="t" r="r" b="b"/>
                  <a:pathLst>
                    <a:path w="58797" h="13401">
                      <a:moveTo>
                        <a:pt x="0" y="0"/>
                      </a:moveTo>
                      <a:lnTo>
                        <a:pt x="58797" y="0"/>
                      </a:lnTo>
                      <a:lnTo>
                        <a:pt x="58797" y="13402"/>
                      </a:lnTo>
                      <a:lnTo>
                        <a:pt x="0" y="1340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6" name="Graphic 72752">
                  <a:extLst>
                    <a:ext uri="{FF2B5EF4-FFF2-40B4-BE49-F238E27FC236}">
                      <a16:creationId xmlns:a16="http://schemas.microsoft.com/office/drawing/2014/main" id="{C198F995-34D7-D642-9C2A-5302956445BF}"/>
                    </a:ext>
                  </a:extLst>
                </p:cNvPr>
                <p:cNvSpPr/>
                <p:nvPr/>
              </p:nvSpPr>
              <p:spPr>
                <a:xfrm>
                  <a:off x="9606772" y="3358724"/>
                  <a:ext cx="44300" cy="44300"/>
                </a:xfrm>
                <a:custGeom>
                  <a:avLst/>
                  <a:gdLst>
                    <a:gd name="connsiteX0" fmla="*/ 0 w 44300"/>
                    <a:gd name="connsiteY0" fmla="*/ 11868 h 44300"/>
                    <a:gd name="connsiteX1" fmla="*/ 44301 w 44300"/>
                    <a:gd name="connsiteY1" fmla="*/ 0 h 44300"/>
                    <a:gd name="connsiteX2" fmla="*/ 32423 w 44300"/>
                    <a:gd name="connsiteY2" fmla="*/ 44301 h 44300"/>
                  </a:gdLst>
                  <a:ahLst/>
                  <a:cxnLst>
                    <a:cxn ang="0">
                      <a:pos x="connsiteX0" y="connsiteY0"/>
                    </a:cxn>
                    <a:cxn ang="0">
                      <a:pos x="connsiteX1" y="connsiteY1"/>
                    </a:cxn>
                    <a:cxn ang="0">
                      <a:pos x="connsiteX2" y="connsiteY2"/>
                    </a:cxn>
                  </a:cxnLst>
                  <a:rect l="l" t="t" r="r" b="b"/>
                  <a:pathLst>
                    <a:path w="44300" h="44300">
                      <a:moveTo>
                        <a:pt x="0" y="11868"/>
                      </a:moveTo>
                      <a:lnTo>
                        <a:pt x="44301" y="0"/>
                      </a:lnTo>
                      <a:lnTo>
                        <a:pt x="32423" y="44301"/>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7" name="Graphic 72752">
                  <a:extLst>
                    <a:ext uri="{FF2B5EF4-FFF2-40B4-BE49-F238E27FC236}">
                      <a16:creationId xmlns:a16="http://schemas.microsoft.com/office/drawing/2014/main" id="{1D78977B-3BD1-D345-B580-C01184475906}"/>
                    </a:ext>
                  </a:extLst>
                </p:cNvPr>
                <p:cNvSpPr/>
                <p:nvPr/>
              </p:nvSpPr>
              <p:spPr>
                <a:xfrm>
                  <a:off x="9553203" y="3412293"/>
                  <a:ext cx="44300" cy="44319"/>
                </a:xfrm>
                <a:custGeom>
                  <a:avLst/>
                  <a:gdLst>
                    <a:gd name="connsiteX0" fmla="*/ 44301 w 44300"/>
                    <a:gd name="connsiteY0" fmla="*/ 32423 h 44319"/>
                    <a:gd name="connsiteX1" fmla="*/ 0 w 44300"/>
                    <a:gd name="connsiteY1" fmla="*/ 44320 h 44319"/>
                    <a:gd name="connsiteX2" fmla="*/ 11868 w 44300"/>
                    <a:gd name="connsiteY2" fmla="*/ 0 h 44319"/>
                  </a:gdLst>
                  <a:ahLst/>
                  <a:cxnLst>
                    <a:cxn ang="0">
                      <a:pos x="connsiteX0" y="connsiteY0"/>
                    </a:cxn>
                    <a:cxn ang="0">
                      <a:pos x="connsiteX1" y="connsiteY1"/>
                    </a:cxn>
                    <a:cxn ang="0">
                      <a:pos x="connsiteX2" y="connsiteY2"/>
                    </a:cxn>
                  </a:cxnLst>
                  <a:rect l="l" t="t" r="r" b="b"/>
                  <a:pathLst>
                    <a:path w="44300" h="44319">
                      <a:moveTo>
                        <a:pt x="44301" y="32423"/>
                      </a:moveTo>
                      <a:lnTo>
                        <a:pt x="0" y="44320"/>
                      </a:lnTo>
                      <a:lnTo>
                        <a:pt x="1186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8" name="Group 7">
            <a:extLst>
              <a:ext uri="{FF2B5EF4-FFF2-40B4-BE49-F238E27FC236}">
                <a16:creationId xmlns:a16="http://schemas.microsoft.com/office/drawing/2014/main" id="{BE233DE2-246E-4466-BA26-9F563E01EA1E}"/>
              </a:ext>
            </a:extLst>
          </p:cNvPr>
          <p:cNvGrpSpPr/>
          <p:nvPr/>
        </p:nvGrpSpPr>
        <p:grpSpPr>
          <a:xfrm>
            <a:off x="6505293" y="1314079"/>
            <a:ext cx="418828" cy="418828"/>
            <a:chOff x="604631" y="2938154"/>
            <a:chExt cx="418828" cy="418828"/>
          </a:xfrm>
        </p:grpSpPr>
        <p:grpSp>
          <p:nvGrpSpPr>
            <p:cNvPr id="836" name="Group 835">
              <a:extLst>
                <a:ext uri="{FF2B5EF4-FFF2-40B4-BE49-F238E27FC236}">
                  <a16:creationId xmlns:a16="http://schemas.microsoft.com/office/drawing/2014/main" id="{EDA73A1A-94A1-4037-B5C3-81CE8512CCA0}"/>
                </a:ext>
              </a:extLst>
            </p:cNvPr>
            <p:cNvGrpSpPr/>
            <p:nvPr/>
          </p:nvGrpSpPr>
          <p:grpSpPr>
            <a:xfrm>
              <a:off x="604631" y="2938154"/>
              <a:ext cx="418828" cy="418828"/>
              <a:chOff x="-801737" y="1294679"/>
              <a:chExt cx="675031" cy="675031"/>
            </a:xfrm>
          </p:grpSpPr>
          <p:sp>
            <p:nvSpPr>
              <p:cNvPr id="837" name="Oval 836">
                <a:extLst>
                  <a:ext uri="{FF2B5EF4-FFF2-40B4-BE49-F238E27FC236}">
                    <a16:creationId xmlns:a16="http://schemas.microsoft.com/office/drawing/2014/main" id="{16DE0008-E7F2-4729-A504-B886CAAA5841}"/>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8" name="Oval 837">
                <a:extLst>
                  <a:ext uri="{FF2B5EF4-FFF2-40B4-BE49-F238E27FC236}">
                    <a16:creationId xmlns:a16="http://schemas.microsoft.com/office/drawing/2014/main" id="{0D5ACCC2-52D7-418D-85D5-5197E3117054}"/>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83" name="Group 582">
              <a:extLst>
                <a:ext uri="{FF2B5EF4-FFF2-40B4-BE49-F238E27FC236}">
                  <a16:creationId xmlns:a16="http://schemas.microsoft.com/office/drawing/2014/main" id="{8714CC8C-19AE-154C-8A7F-11083A164B62}"/>
                </a:ext>
              </a:extLst>
            </p:cNvPr>
            <p:cNvGrpSpPr/>
            <p:nvPr/>
          </p:nvGrpSpPr>
          <p:grpSpPr>
            <a:xfrm>
              <a:off x="696114" y="3034987"/>
              <a:ext cx="218755" cy="218755"/>
              <a:chOff x="877621" y="2195829"/>
              <a:chExt cx="239818" cy="239818"/>
            </a:xfrm>
            <a:solidFill>
              <a:srgbClr val="008094"/>
            </a:solidFill>
          </p:grpSpPr>
          <p:sp>
            <p:nvSpPr>
              <p:cNvPr id="584" name="Graphic 72893">
                <a:extLst>
                  <a:ext uri="{FF2B5EF4-FFF2-40B4-BE49-F238E27FC236}">
                    <a16:creationId xmlns:a16="http://schemas.microsoft.com/office/drawing/2014/main" id="{4704E70C-D118-6143-B6CE-5335B205275D}"/>
                  </a:ext>
                </a:extLst>
              </p:cNvPr>
              <p:cNvSpPr/>
              <p:nvPr/>
            </p:nvSpPr>
            <p:spPr>
              <a:xfrm>
                <a:off x="877621" y="2195829"/>
                <a:ext cx="239818" cy="239818"/>
              </a:xfrm>
              <a:custGeom>
                <a:avLst/>
                <a:gdLst>
                  <a:gd name="connsiteX0" fmla="*/ 863203 w 863203"/>
                  <a:gd name="connsiteY0" fmla="*/ 476250 h 863203"/>
                  <a:gd name="connsiteX1" fmla="*/ 863203 w 863203"/>
                  <a:gd name="connsiteY1" fmla="*/ 446484 h 863203"/>
                  <a:gd name="connsiteX2" fmla="*/ 803672 w 863203"/>
                  <a:gd name="connsiteY2" fmla="*/ 386953 h 863203"/>
                  <a:gd name="connsiteX3" fmla="*/ 759023 w 863203"/>
                  <a:gd name="connsiteY3" fmla="*/ 386953 h 863203"/>
                  <a:gd name="connsiteX4" fmla="*/ 714375 w 863203"/>
                  <a:gd name="connsiteY4" fmla="*/ 386953 h 863203"/>
                  <a:gd name="connsiteX5" fmla="*/ 667018 w 863203"/>
                  <a:gd name="connsiteY5" fmla="*/ 410766 h 863203"/>
                  <a:gd name="connsiteX6" fmla="*/ 624379 w 863203"/>
                  <a:gd name="connsiteY6" fmla="*/ 403250 h 863203"/>
                  <a:gd name="connsiteX7" fmla="*/ 625078 w 863203"/>
                  <a:gd name="connsiteY7" fmla="*/ 386953 h 863203"/>
                  <a:gd name="connsiteX8" fmla="*/ 571961 w 863203"/>
                  <a:gd name="connsiteY8" fmla="*/ 237173 h 863203"/>
                  <a:gd name="connsiteX9" fmla="*/ 607963 w 863203"/>
                  <a:gd name="connsiteY9" fmla="*/ 208359 h 863203"/>
                  <a:gd name="connsiteX10" fmla="*/ 688553 w 863203"/>
                  <a:gd name="connsiteY10" fmla="*/ 208359 h 863203"/>
                  <a:gd name="connsiteX11" fmla="*/ 721727 w 863203"/>
                  <a:gd name="connsiteY11" fmla="*/ 281360 h 863203"/>
                  <a:gd name="connsiteX12" fmla="*/ 699492 w 863203"/>
                  <a:gd name="connsiteY12" fmla="*/ 327422 h 863203"/>
                  <a:gd name="connsiteX13" fmla="*/ 759023 w 863203"/>
                  <a:gd name="connsiteY13" fmla="*/ 386953 h 863203"/>
                  <a:gd name="connsiteX14" fmla="*/ 818555 w 863203"/>
                  <a:gd name="connsiteY14" fmla="*/ 327422 h 863203"/>
                  <a:gd name="connsiteX15" fmla="*/ 759023 w 863203"/>
                  <a:gd name="connsiteY15" fmla="*/ 267891 h 863203"/>
                  <a:gd name="connsiteX16" fmla="*/ 748784 w 863203"/>
                  <a:gd name="connsiteY16" fmla="*/ 268918 h 863203"/>
                  <a:gd name="connsiteX17" fmla="*/ 721251 w 863203"/>
                  <a:gd name="connsiteY17" fmla="*/ 208359 h 863203"/>
                  <a:gd name="connsiteX18" fmla="*/ 788789 w 863203"/>
                  <a:gd name="connsiteY18" fmla="*/ 208359 h 863203"/>
                  <a:gd name="connsiteX19" fmla="*/ 788789 w 863203"/>
                  <a:gd name="connsiteY19" fmla="*/ 178594 h 863203"/>
                  <a:gd name="connsiteX20" fmla="*/ 729258 w 863203"/>
                  <a:gd name="connsiteY20" fmla="*/ 119063 h 863203"/>
                  <a:gd name="connsiteX21" fmla="*/ 684609 w 863203"/>
                  <a:gd name="connsiteY21" fmla="*/ 119063 h 863203"/>
                  <a:gd name="connsiteX22" fmla="*/ 639961 w 863203"/>
                  <a:gd name="connsiteY22" fmla="*/ 119063 h 863203"/>
                  <a:gd name="connsiteX23" fmla="*/ 580430 w 863203"/>
                  <a:gd name="connsiteY23" fmla="*/ 178594 h 863203"/>
                  <a:gd name="connsiteX24" fmla="*/ 580430 w 863203"/>
                  <a:gd name="connsiteY24" fmla="*/ 192286 h 863203"/>
                  <a:gd name="connsiteX25" fmla="*/ 551691 w 863203"/>
                  <a:gd name="connsiteY25" fmla="*/ 215280 h 863203"/>
                  <a:gd name="connsiteX26" fmla="*/ 386953 w 863203"/>
                  <a:gd name="connsiteY26" fmla="*/ 148828 h 863203"/>
                  <a:gd name="connsiteX27" fmla="*/ 239137 w 863203"/>
                  <a:gd name="connsiteY27" fmla="*/ 200471 h 863203"/>
                  <a:gd name="connsiteX28" fmla="*/ 158145 w 863203"/>
                  <a:gd name="connsiteY28" fmla="*/ 110475 h 863203"/>
                  <a:gd name="connsiteX29" fmla="*/ 161672 w 863203"/>
                  <a:gd name="connsiteY29" fmla="*/ 101962 h 863203"/>
                  <a:gd name="connsiteX30" fmla="*/ 628114 w 863203"/>
                  <a:gd name="connsiteY30" fmla="*/ 77406 h 863203"/>
                  <a:gd name="connsiteX31" fmla="*/ 684609 w 863203"/>
                  <a:gd name="connsiteY31" fmla="*/ 119063 h 863203"/>
                  <a:gd name="connsiteX32" fmla="*/ 744141 w 863203"/>
                  <a:gd name="connsiteY32" fmla="*/ 59531 h 863203"/>
                  <a:gd name="connsiteX33" fmla="*/ 684609 w 863203"/>
                  <a:gd name="connsiteY33" fmla="*/ 0 h 863203"/>
                  <a:gd name="connsiteX34" fmla="*/ 626269 w 863203"/>
                  <a:gd name="connsiteY34" fmla="*/ 47699 h 863203"/>
                  <a:gd name="connsiteX35" fmla="*/ 160288 w 863203"/>
                  <a:gd name="connsiteY35" fmla="*/ 72226 h 863203"/>
                  <a:gd name="connsiteX36" fmla="*/ 119063 w 863203"/>
                  <a:gd name="connsiteY36" fmla="*/ 44648 h 863203"/>
                  <a:gd name="connsiteX37" fmla="*/ 74414 w 863203"/>
                  <a:gd name="connsiteY37" fmla="*/ 89297 h 863203"/>
                  <a:gd name="connsiteX38" fmla="*/ 94417 w 863203"/>
                  <a:gd name="connsiteY38" fmla="*/ 126489 h 863203"/>
                  <a:gd name="connsiteX39" fmla="*/ 40362 w 863203"/>
                  <a:gd name="connsiteY39" fmla="*/ 342736 h 863203"/>
                  <a:gd name="connsiteX40" fmla="*/ 0 w 863203"/>
                  <a:gd name="connsiteY40" fmla="*/ 386953 h 863203"/>
                  <a:gd name="connsiteX41" fmla="*/ 39201 w 863203"/>
                  <a:gd name="connsiteY41" fmla="*/ 431051 h 863203"/>
                  <a:gd name="connsiteX42" fmla="*/ 80546 w 863203"/>
                  <a:gd name="connsiteY42" fmla="*/ 617101 h 863203"/>
                  <a:gd name="connsiteX43" fmla="*/ 59531 w 863203"/>
                  <a:gd name="connsiteY43" fmla="*/ 654844 h 863203"/>
                  <a:gd name="connsiteX44" fmla="*/ 104180 w 863203"/>
                  <a:gd name="connsiteY44" fmla="*/ 699492 h 863203"/>
                  <a:gd name="connsiteX45" fmla="*/ 125001 w 863203"/>
                  <a:gd name="connsiteY45" fmla="*/ 694120 h 863203"/>
                  <a:gd name="connsiteX46" fmla="*/ 245760 w 863203"/>
                  <a:gd name="connsiteY46" fmla="*/ 804818 h 863203"/>
                  <a:gd name="connsiteX47" fmla="*/ 238125 w 863203"/>
                  <a:gd name="connsiteY47" fmla="*/ 833438 h 863203"/>
                  <a:gd name="connsiteX48" fmla="*/ 238125 w 863203"/>
                  <a:gd name="connsiteY48" fmla="*/ 863203 h 863203"/>
                  <a:gd name="connsiteX49" fmla="*/ 446484 w 863203"/>
                  <a:gd name="connsiteY49" fmla="*/ 863203 h 863203"/>
                  <a:gd name="connsiteX50" fmla="*/ 446484 w 863203"/>
                  <a:gd name="connsiteY50" fmla="*/ 839048 h 863203"/>
                  <a:gd name="connsiteX51" fmla="*/ 609347 w 863203"/>
                  <a:gd name="connsiteY51" fmla="*/ 653981 h 863203"/>
                  <a:gd name="connsiteX52" fmla="*/ 809313 w 863203"/>
                  <a:gd name="connsiteY52" fmla="*/ 853946 h 863203"/>
                  <a:gd name="connsiteX53" fmla="*/ 831637 w 863203"/>
                  <a:gd name="connsiteY53" fmla="*/ 863188 h 863203"/>
                  <a:gd name="connsiteX54" fmla="*/ 863203 w 863203"/>
                  <a:gd name="connsiteY54" fmla="*/ 831637 h 863203"/>
                  <a:gd name="connsiteX55" fmla="*/ 853961 w 863203"/>
                  <a:gd name="connsiteY55" fmla="*/ 809313 h 863203"/>
                  <a:gd name="connsiteX56" fmla="*/ 651138 w 863203"/>
                  <a:gd name="connsiteY56" fmla="*/ 606490 h 863203"/>
                  <a:gd name="connsiteX57" fmla="*/ 765750 w 863203"/>
                  <a:gd name="connsiteY57" fmla="*/ 476250 h 863203"/>
                  <a:gd name="connsiteX58" fmla="*/ 863203 w 863203"/>
                  <a:gd name="connsiteY58" fmla="*/ 476250 h 863203"/>
                  <a:gd name="connsiteX59" fmla="*/ 580430 w 863203"/>
                  <a:gd name="connsiteY59" fmla="*/ 386953 h 863203"/>
                  <a:gd name="connsiteX60" fmla="*/ 386953 w 863203"/>
                  <a:gd name="connsiteY60" fmla="*/ 580430 h 863203"/>
                  <a:gd name="connsiteX61" fmla="*/ 193477 w 863203"/>
                  <a:gd name="connsiteY61" fmla="*/ 386953 h 863203"/>
                  <a:gd name="connsiteX62" fmla="*/ 386953 w 863203"/>
                  <a:gd name="connsiteY62" fmla="*/ 193477 h 863203"/>
                  <a:gd name="connsiteX63" fmla="*/ 580430 w 863203"/>
                  <a:gd name="connsiteY63" fmla="*/ 386953 h 863203"/>
                  <a:gd name="connsiteX64" fmla="*/ 148843 w 863203"/>
                  <a:gd name="connsiteY64" fmla="*/ 386655 h 863203"/>
                  <a:gd name="connsiteX65" fmla="*/ 87273 w 863203"/>
                  <a:gd name="connsiteY65" fmla="*/ 374347 h 863203"/>
                  <a:gd name="connsiteX66" fmla="*/ 69294 w 863203"/>
                  <a:gd name="connsiteY66" fmla="*/ 349761 h 863203"/>
                  <a:gd name="connsiteX67" fmla="*/ 123364 w 863203"/>
                  <a:gd name="connsiteY67" fmla="*/ 133514 h 863203"/>
                  <a:gd name="connsiteX68" fmla="*/ 136163 w 863203"/>
                  <a:gd name="connsiteY68" fmla="*/ 130522 h 863203"/>
                  <a:gd name="connsiteX69" fmla="*/ 216991 w 863203"/>
                  <a:gd name="connsiteY69" fmla="*/ 220325 h 863203"/>
                  <a:gd name="connsiteX70" fmla="*/ 148843 w 863203"/>
                  <a:gd name="connsiteY70" fmla="*/ 386655 h 863203"/>
                  <a:gd name="connsiteX71" fmla="*/ 438135 w 863203"/>
                  <a:gd name="connsiteY71" fmla="*/ 803493 h 863203"/>
                  <a:gd name="connsiteX72" fmla="*/ 386953 w 863203"/>
                  <a:gd name="connsiteY72" fmla="*/ 773906 h 863203"/>
                  <a:gd name="connsiteX73" fmla="*/ 342305 w 863203"/>
                  <a:gd name="connsiteY73" fmla="*/ 773906 h 863203"/>
                  <a:gd name="connsiteX74" fmla="*/ 297656 w 863203"/>
                  <a:gd name="connsiteY74" fmla="*/ 773906 h 863203"/>
                  <a:gd name="connsiteX75" fmla="*/ 266134 w 863203"/>
                  <a:gd name="connsiteY75" fmla="*/ 783119 h 863203"/>
                  <a:gd name="connsiteX76" fmla="*/ 145256 w 863203"/>
                  <a:gd name="connsiteY76" fmla="*/ 672316 h 863203"/>
                  <a:gd name="connsiteX77" fmla="*/ 148828 w 863203"/>
                  <a:gd name="connsiteY77" fmla="*/ 654844 h 863203"/>
                  <a:gd name="connsiteX78" fmla="*/ 109627 w 863203"/>
                  <a:gd name="connsiteY78" fmla="*/ 610746 h 863203"/>
                  <a:gd name="connsiteX79" fmla="*/ 68282 w 863203"/>
                  <a:gd name="connsiteY79" fmla="*/ 424696 h 863203"/>
                  <a:gd name="connsiteX80" fmla="*/ 85755 w 863203"/>
                  <a:gd name="connsiteY80" fmla="*/ 404396 h 863203"/>
                  <a:gd name="connsiteX81" fmla="*/ 151001 w 863203"/>
                  <a:gd name="connsiteY81" fmla="*/ 417448 h 863203"/>
                  <a:gd name="connsiteX82" fmla="*/ 343882 w 863203"/>
                  <a:gd name="connsiteY82" fmla="*/ 621000 h 863203"/>
                  <a:gd name="connsiteX83" fmla="*/ 339789 w 863203"/>
                  <a:gd name="connsiteY83" fmla="*/ 655112 h 863203"/>
                  <a:gd name="connsiteX84" fmla="*/ 282773 w 863203"/>
                  <a:gd name="connsiteY84" fmla="*/ 714375 h 863203"/>
                  <a:gd name="connsiteX85" fmla="*/ 342305 w 863203"/>
                  <a:gd name="connsiteY85" fmla="*/ 773906 h 863203"/>
                  <a:gd name="connsiteX86" fmla="*/ 401836 w 863203"/>
                  <a:gd name="connsiteY86" fmla="*/ 714375 h 863203"/>
                  <a:gd name="connsiteX87" fmla="*/ 369004 w 863203"/>
                  <a:gd name="connsiteY87" fmla="*/ 661437 h 863203"/>
                  <a:gd name="connsiteX88" fmla="*/ 373454 w 863203"/>
                  <a:gd name="connsiteY88" fmla="*/ 624394 h 863203"/>
                  <a:gd name="connsiteX89" fmla="*/ 386953 w 863203"/>
                  <a:gd name="connsiteY89" fmla="*/ 625078 h 863203"/>
                  <a:gd name="connsiteX90" fmla="*/ 531346 w 863203"/>
                  <a:gd name="connsiteY90" fmla="*/ 575995 h 863203"/>
                  <a:gd name="connsiteX91" fmla="*/ 588258 w 863203"/>
                  <a:gd name="connsiteY91" fmla="*/ 632907 h 863203"/>
                  <a:gd name="connsiteX92" fmla="*/ 438135 w 863203"/>
                  <a:gd name="connsiteY92" fmla="*/ 803493 h 863203"/>
                  <a:gd name="connsiteX93" fmla="*/ 630049 w 863203"/>
                  <a:gd name="connsiteY93" fmla="*/ 585401 h 863203"/>
                  <a:gd name="connsiteX94" fmla="*/ 575995 w 863203"/>
                  <a:gd name="connsiteY94" fmla="*/ 531346 h 863203"/>
                  <a:gd name="connsiteX95" fmla="*/ 620450 w 863203"/>
                  <a:gd name="connsiteY95" fmla="*/ 432777 h 863203"/>
                  <a:gd name="connsiteX96" fmla="*/ 655603 w 863203"/>
                  <a:gd name="connsiteY96" fmla="*/ 438983 h 863203"/>
                  <a:gd name="connsiteX97" fmla="*/ 654844 w 863203"/>
                  <a:gd name="connsiteY97" fmla="*/ 446484 h 863203"/>
                  <a:gd name="connsiteX98" fmla="*/ 654844 w 863203"/>
                  <a:gd name="connsiteY98" fmla="*/ 476250 h 863203"/>
                  <a:gd name="connsiteX99" fmla="*/ 726103 w 863203"/>
                  <a:gd name="connsiteY99" fmla="*/ 476250 h 863203"/>
                  <a:gd name="connsiteX100" fmla="*/ 630049 w 863203"/>
                  <a:gd name="connsiteY100" fmla="*/ 585401 h 8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63203" h="863203">
                    <a:moveTo>
                      <a:pt x="863203" y="476250"/>
                    </a:moveTo>
                    <a:lnTo>
                      <a:pt x="863203" y="446484"/>
                    </a:lnTo>
                    <a:cubicBezTo>
                      <a:pt x="863203" y="413608"/>
                      <a:pt x="836548" y="386953"/>
                      <a:pt x="803672" y="386953"/>
                    </a:cubicBezTo>
                    <a:lnTo>
                      <a:pt x="759023" y="386953"/>
                    </a:lnTo>
                    <a:lnTo>
                      <a:pt x="714375" y="386953"/>
                    </a:lnTo>
                    <a:cubicBezTo>
                      <a:pt x="694968" y="386953"/>
                      <a:pt x="677897" y="396389"/>
                      <a:pt x="667018" y="410766"/>
                    </a:cubicBezTo>
                    <a:lnTo>
                      <a:pt x="624379" y="403250"/>
                    </a:lnTo>
                    <a:cubicBezTo>
                      <a:pt x="624766" y="397847"/>
                      <a:pt x="625078" y="392445"/>
                      <a:pt x="625078" y="386953"/>
                    </a:cubicBezTo>
                    <a:cubicBezTo>
                      <a:pt x="625078" y="330175"/>
                      <a:pt x="605135" y="278085"/>
                      <a:pt x="571961" y="237173"/>
                    </a:cubicBezTo>
                    <a:lnTo>
                      <a:pt x="607963" y="208359"/>
                    </a:lnTo>
                    <a:lnTo>
                      <a:pt x="688553" y="208359"/>
                    </a:lnTo>
                    <a:lnTo>
                      <a:pt x="721727" y="281360"/>
                    </a:lnTo>
                    <a:cubicBezTo>
                      <a:pt x="708273" y="292269"/>
                      <a:pt x="699492" y="308744"/>
                      <a:pt x="699492" y="327422"/>
                    </a:cubicBezTo>
                    <a:cubicBezTo>
                      <a:pt x="699492" y="360298"/>
                      <a:pt x="726147" y="386953"/>
                      <a:pt x="759023" y="386953"/>
                    </a:cubicBezTo>
                    <a:cubicBezTo>
                      <a:pt x="791900" y="386953"/>
                      <a:pt x="818555" y="360298"/>
                      <a:pt x="818555" y="327422"/>
                    </a:cubicBezTo>
                    <a:cubicBezTo>
                      <a:pt x="818555" y="294546"/>
                      <a:pt x="791900" y="267891"/>
                      <a:pt x="759023" y="267891"/>
                    </a:cubicBezTo>
                    <a:cubicBezTo>
                      <a:pt x="755511" y="267891"/>
                      <a:pt x="752118" y="268337"/>
                      <a:pt x="748784" y="268918"/>
                    </a:cubicBezTo>
                    <a:lnTo>
                      <a:pt x="721251" y="208359"/>
                    </a:lnTo>
                    <a:lnTo>
                      <a:pt x="788789" y="208359"/>
                    </a:lnTo>
                    <a:lnTo>
                      <a:pt x="788789" y="178594"/>
                    </a:lnTo>
                    <a:cubicBezTo>
                      <a:pt x="788789" y="145718"/>
                      <a:pt x="762134" y="119063"/>
                      <a:pt x="729258" y="119063"/>
                    </a:cubicBezTo>
                    <a:lnTo>
                      <a:pt x="684609" y="119063"/>
                    </a:lnTo>
                    <a:lnTo>
                      <a:pt x="639961" y="119063"/>
                    </a:lnTo>
                    <a:cubicBezTo>
                      <a:pt x="607085" y="119063"/>
                      <a:pt x="580430" y="145718"/>
                      <a:pt x="580430" y="178594"/>
                    </a:cubicBezTo>
                    <a:lnTo>
                      <a:pt x="580430" y="192286"/>
                    </a:lnTo>
                    <a:lnTo>
                      <a:pt x="551691" y="215280"/>
                    </a:lnTo>
                    <a:cubicBezTo>
                      <a:pt x="508903" y="174203"/>
                      <a:pt x="450934" y="148828"/>
                      <a:pt x="386953" y="148828"/>
                    </a:cubicBezTo>
                    <a:cubicBezTo>
                      <a:pt x="331053" y="148828"/>
                      <a:pt x="279767" y="168220"/>
                      <a:pt x="239137" y="200471"/>
                    </a:cubicBezTo>
                    <a:lnTo>
                      <a:pt x="158145" y="110475"/>
                    </a:lnTo>
                    <a:cubicBezTo>
                      <a:pt x="159603" y="107781"/>
                      <a:pt x="160779" y="104954"/>
                      <a:pt x="161672" y="101962"/>
                    </a:cubicBezTo>
                    <a:lnTo>
                      <a:pt x="628114" y="77406"/>
                    </a:lnTo>
                    <a:cubicBezTo>
                      <a:pt x="635734" y="101486"/>
                      <a:pt x="657999" y="119063"/>
                      <a:pt x="684609" y="119063"/>
                    </a:cubicBezTo>
                    <a:cubicBezTo>
                      <a:pt x="717486" y="119063"/>
                      <a:pt x="744141" y="92407"/>
                      <a:pt x="744141" y="59531"/>
                    </a:cubicBezTo>
                    <a:cubicBezTo>
                      <a:pt x="744141" y="26655"/>
                      <a:pt x="717486" y="0"/>
                      <a:pt x="684609" y="0"/>
                    </a:cubicBezTo>
                    <a:cubicBezTo>
                      <a:pt x="655781" y="0"/>
                      <a:pt x="631761" y="20494"/>
                      <a:pt x="626269" y="47699"/>
                    </a:cubicBezTo>
                    <a:lnTo>
                      <a:pt x="160288" y="72226"/>
                    </a:lnTo>
                    <a:cubicBezTo>
                      <a:pt x="153591" y="56049"/>
                      <a:pt x="137666" y="44648"/>
                      <a:pt x="119063" y="44648"/>
                    </a:cubicBezTo>
                    <a:cubicBezTo>
                      <a:pt x="94402" y="44648"/>
                      <a:pt x="74414" y="64636"/>
                      <a:pt x="74414" y="89297"/>
                    </a:cubicBezTo>
                    <a:cubicBezTo>
                      <a:pt x="74414" y="104835"/>
                      <a:pt x="82376" y="118497"/>
                      <a:pt x="94417" y="126489"/>
                    </a:cubicBezTo>
                    <a:lnTo>
                      <a:pt x="40362" y="342736"/>
                    </a:lnTo>
                    <a:cubicBezTo>
                      <a:pt x="17740" y="344924"/>
                      <a:pt x="0" y="363766"/>
                      <a:pt x="0" y="386953"/>
                    </a:cubicBezTo>
                    <a:cubicBezTo>
                      <a:pt x="0" y="409754"/>
                      <a:pt x="17145" y="428342"/>
                      <a:pt x="39201" y="431051"/>
                    </a:cubicBezTo>
                    <a:lnTo>
                      <a:pt x="80546" y="617101"/>
                    </a:lnTo>
                    <a:cubicBezTo>
                      <a:pt x="67970" y="624989"/>
                      <a:pt x="59531" y="638889"/>
                      <a:pt x="59531" y="654844"/>
                    </a:cubicBezTo>
                    <a:cubicBezTo>
                      <a:pt x="59531" y="679505"/>
                      <a:pt x="79519" y="699492"/>
                      <a:pt x="104180" y="699492"/>
                    </a:cubicBezTo>
                    <a:cubicBezTo>
                      <a:pt x="111740" y="699492"/>
                      <a:pt x="118750" y="697438"/>
                      <a:pt x="125001" y="694120"/>
                    </a:cubicBezTo>
                    <a:lnTo>
                      <a:pt x="245760" y="804818"/>
                    </a:lnTo>
                    <a:cubicBezTo>
                      <a:pt x="241042" y="813346"/>
                      <a:pt x="238125" y="823005"/>
                      <a:pt x="238125" y="833438"/>
                    </a:cubicBezTo>
                    <a:lnTo>
                      <a:pt x="238125" y="863203"/>
                    </a:lnTo>
                    <a:lnTo>
                      <a:pt x="446484" y="863203"/>
                    </a:lnTo>
                    <a:lnTo>
                      <a:pt x="446484" y="839048"/>
                    </a:lnTo>
                    <a:lnTo>
                      <a:pt x="609347" y="653981"/>
                    </a:lnTo>
                    <a:lnTo>
                      <a:pt x="809313" y="853946"/>
                    </a:lnTo>
                    <a:cubicBezTo>
                      <a:pt x="815236" y="859869"/>
                      <a:pt x="823258" y="863188"/>
                      <a:pt x="831637" y="863188"/>
                    </a:cubicBezTo>
                    <a:cubicBezTo>
                      <a:pt x="849064" y="863203"/>
                      <a:pt x="863203" y="849064"/>
                      <a:pt x="863203" y="831637"/>
                    </a:cubicBezTo>
                    <a:cubicBezTo>
                      <a:pt x="863203" y="823258"/>
                      <a:pt x="859869" y="815236"/>
                      <a:pt x="853961" y="809313"/>
                    </a:cubicBezTo>
                    <a:lnTo>
                      <a:pt x="651138" y="606490"/>
                    </a:lnTo>
                    <a:lnTo>
                      <a:pt x="765750" y="476250"/>
                    </a:lnTo>
                    <a:lnTo>
                      <a:pt x="863203" y="476250"/>
                    </a:lnTo>
                    <a:close/>
                    <a:moveTo>
                      <a:pt x="580430" y="386953"/>
                    </a:moveTo>
                    <a:cubicBezTo>
                      <a:pt x="580430" y="493812"/>
                      <a:pt x="493812" y="580430"/>
                      <a:pt x="386953" y="580430"/>
                    </a:cubicBezTo>
                    <a:cubicBezTo>
                      <a:pt x="280095" y="580430"/>
                      <a:pt x="193477" y="493812"/>
                      <a:pt x="193477" y="386953"/>
                    </a:cubicBezTo>
                    <a:cubicBezTo>
                      <a:pt x="193477" y="280095"/>
                      <a:pt x="280095" y="193477"/>
                      <a:pt x="386953" y="193477"/>
                    </a:cubicBezTo>
                    <a:cubicBezTo>
                      <a:pt x="493812" y="193477"/>
                      <a:pt x="580430" y="280095"/>
                      <a:pt x="580430" y="386953"/>
                    </a:cubicBezTo>
                    <a:close/>
                    <a:moveTo>
                      <a:pt x="148843" y="386655"/>
                    </a:moveTo>
                    <a:lnTo>
                      <a:pt x="87273" y="374347"/>
                    </a:lnTo>
                    <a:cubicBezTo>
                      <a:pt x="84266" y="364182"/>
                      <a:pt x="77926" y="355476"/>
                      <a:pt x="69294" y="349761"/>
                    </a:cubicBezTo>
                    <a:lnTo>
                      <a:pt x="123364" y="133514"/>
                    </a:lnTo>
                    <a:cubicBezTo>
                      <a:pt x="127843" y="133082"/>
                      <a:pt x="132174" y="132189"/>
                      <a:pt x="136163" y="130522"/>
                    </a:cubicBezTo>
                    <a:lnTo>
                      <a:pt x="216991" y="220325"/>
                    </a:lnTo>
                    <a:cubicBezTo>
                      <a:pt x="174933" y="263217"/>
                      <a:pt x="148917" y="321871"/>
                      <a:pt x="148843" y="386655"/>
                    </a:cubicBezTo>
                    <a:close/>
                    <a:moveTo>
                      <a:pt x="438135" y="803493"/>
                    </a:moveTo>
                    <a:cubicBezTo>
                      <a:pt x="427792" y="785872"/>
                      <a:pt x="408861" y="773906"/>
                      <a:pt x="386953" y="773906"/>
                    </a:cubicBezTo>
                    <a:lnTo>
                      <a:pt x="342305" y="773906"/>
                    </a:lnTo>
                    <a:lnTo>
                      <a:pt x="297656" y="773906"/>
                    </a:lnTo>
                    <a:cubicBezTo>
                      <a:pt x="286048" y="773906"/>
                      <a:pt x="275302" y="777359"/>
                      <a:pt x="266134" y="783119"/>
                    </a:cubicBezTo>
                    <a:lnTo>
                      <a:pt x="145256" y="672316"/>
                    </a:lnTo>
                    <a:cubicBezTo>
                      <a:pt x="147548" y="666944"/>
                      <a:pt x="148828" y="661050"/>
                      <a:pt x="148828" y="654844"/>
                    </a:cubicBezTo>
                    <a:cubicBezTo>
                      <a:pt x="148828" y="632043"/>
                      <a:pt x="131683" y="613455"/>
                      <a:pt x="109627" y="610746"/>
                    </a:cubicBezTo>
                    <a:lnTo>
                      <a:pt x="68282" y="424696"/>
                    </a:lnTo>
                    <a:cubicBezTo>
                      <a:pt x="75977" y="419859"/>
                      <a:pt x="82168" y="412849"/>
                      <a:pt x="85755" y="404396"/>
                    </a:cubicBezTo>
                    <a:lnTo>
                      <a:pt x="151001" y="417448"/>
                    </a:lnTo>
                    <a:cubicBezTo>
                      <a:pt x="164172" y="520288"/>
                      <a:pt x="242798" y="602501"/>
                      <a:pt x="343882" y="621000"/>
                    </a:cubicBezTo>
                    <a:lnTo>
                      <a:pt x="339789" y="655112"/>
                    </a:lnTo>
                    <a:cubicBezTo>
                      <a:pt x="308104" y="656451"/>
                      <a:pt x="282773" y="682362"/>
                      <a:pt x="282773" y="714375"/>
                    </a:cubicBezTo>
                    <a:cubicBezTo>
                      <a:pt x="282773" y="747251"/>
                      <a:pt x="309429" y="773906"/>
                      <a:pt x="342305" y="773906"/>
                    </a:cubicBezTo>
                    <a:cubicBezTo>
                      <a:pt x="375181" y="773906"/>
                      <a:pt x="401836" y="747251"/>
                      <a:pt x="401836" y="714375"/>
                    </a:cubicBezTo>
                    <a:cubicBezTo>
                      <a:pt x="401836" y="691143"/>
                      <a:pt x="388397" y="671245"/>
                      <a:pt x="369004" y="661437"/>
                    </a:cubicBezTo>
                    <a:lnTo>
                      <a:pt x="373454" y="624394"/>
                    </a:lnTo>
                    <a:cubicBezTo>
                      <a:pt x="377949" y="624647"/>
                      <a:pt x="382399" y="625078"/>
                      <a:pt x="386953" y="625078"/>
                    </a:cubicBezTo>
                    <a:cubicBezTo>
                      <a:pt x="441320" y="625078"/>
                      <a:pt x="491267" y="606653"/>
                      <a:pt x="531346" y="575995"/>
                    </a:cubicBezTo>
                    <a:lnTo>
                      <a:pt x="588258" y="632907"/>
                    </a:lnTo>
                    <a:lnTo>
                      <a:pt x="438135" y="803493"/>
                    </a:lnTo>
                    <a:close/>
                    <a:moveTo>
                      <a:pt x="630049" y="585401"/>
                    </a:moveTo>
                    <a:lnTo>
                      <a:pt x="575995" y="531346"/>
                    </a:lnTo>
                    <a:cubicBezTo>
                      <a:pt x="597798" y="502846"/>
                      <a:pt x="613246" y="469285"/>
                      <a:pt x="620450" y="432777"/>
                    </a:cubicBezTo>
                    <a:lnTo>
                      <a:pt x="655603" y="438983"/>
                    </a:lnTo>
                    <a:cubicBezTo>
                      <a:pt x="655290" y="441454"/>
                      <a:pt x="654844" y="443910"/>
                      <a:pt x="654844" y="446484"/>
                    </a:cubicBezTo>
                    <a:lnTo>
                      <a:pt x="654844" y="476250"/>
                    </a:lnTo>
                    <a:lnTo>
                      <a:pt x="726103" y="476250"/>
                    </a:lnTo>
                    <a:lnTo>
                      <a:pt x="630049" y="585401"/>
                    </a:lnTo>
                    <a:close/>
                  </a:path>
                </a:pathLst>
              </a:custGeom>
              <a:grpFill/>
              <a:ln w="148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85" name="Graphic 72893">
                <a:extLst>
                  <a:ext uri="{FF2B5EF4-FFF2-40B4-BE49-F238E27FC236}">
                    <a16:creationId xmlns:a16="http://schemas.microsoft.com/office/drawing/2014/main" id="{3F10E7B3-F8DF-8240-900E-F990FB4930CB}"/>
                  </a:ext>
                </a:extLst>
              </p:cNvPr>
              <p:cNvSpPr/>
              <p:nvPr/>
            </p:nvSpPr>
            <p:spPr>
              <a:xfrm>
                <a:off x="968586" y="2270255"/>
                <a:ext cx="33078" cy="33078"/>
              </a:xfrm>
              <a:custGeom>
                <a:avLst/>
                <a:gdLst>
                  <a:gd name="connsiteX0" fmla="*/ 119063 w 119062"/>
                  <a:gd name="connsiteY0" fmla="*/ 59531 h 119062"/>
                  <a:gd name="connsiteX1" fmla="*/ 59531 w 119062"/>
                  <a:gd name="connsiteY1" fmla="*/ 119063 h 119062"/>
                  <a:gd name="connsiteX2" fmla="*/ 0 w 119062"/>
                  <a:gd name="connsiteY2" fmla="*/ 59531 h 119062"/>
                  <a:gd name="connsiteX3" fmla="*/ 59531 w 119062"/>
                  <a:gd name="connsiteY3" fmla="*/ 0 h 119062"/>
                  <a:gd name="connsiteX4" fmla="*/ 119063 w 119062"/>
                  <a:gd name="connsiteY4" fmla="*/ 59531 h 11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62" h="119062">
                    <a:moveTo>
                      <a:pt x="119063" y="59531"/>
                    </a:moveTo>
                    <a:cubicBezTo>
                      <a:pt x="119063" y="92409"/>
                      <a:pt x="92409" y="119063"/>
                      <a:pt x="59531" y="119063"/>
                    </a:cubicBezTo>
                    <a:cubicBezTo>
                      <a:pt x="26653" y="119063"/>
                      <a:pt x="0" y="92409"/>
                      <a:pt x="0" y="59531"/>
                    </a:cubicBezTo>
                    <a:cubicBezTo>
                      <a:pt x="0" y="26653"/>
                      <a:pt x="26653" y="0"/>
                      <a:pt x="59531" y="0"/>
                    </a:cubicBezTo>
                    <a:cubicBezTo>
                      <a:pt x="92409" y="0"/>
                      <a:pt x="119063" y="26653"/>
                      <a:pt x="119063" y="59531"/>
                    </a:cubicBezTo>
                    <a:close/>
                  </a:path>
                </a:pathLst>
              </a:custGeom>
              <a:grpFill/>
              <a:ln w="148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86" name="Graphic 72893">
                <a:extLst>
                  <a:ext uri="{FF2B5EF4-FFF2-40B4-BE49-F238E27FC236}">
                    <a16:creationId xmlns:a16="http://schemas.microsoft.com/office/drawing/2014/main" id="{7A51779B-07B6-7347-995C-EC61B444F635}"/>
                  </a:ext>
                </a:extLst>
              </p:cNvPr>
              <p:cNvSpPr/>
              <p:nvPr/>
            </p:nvSpPr>
            <p:spPr>
              <a:xfrm>
                <a:off x="952047" y="2303334"/>
                <a:ext cx="66157" cy="24809"/>
              </a:xfrm>
              <a:custGeom>
                <a:avLst/>
                <a:gdLst>
                  <a:gd name="connsiteX0" fmla="*/ 238125 w 238125"/>
                  <a:gd name="connsiteY0" fmla="*/ 59591 h 89296"/>
                  <a:gd name="connsiteX1" fmla="*/ 178534 w 238125"/>
                  <a:gd name="connsiteY1" fmla="*/ 0 h 89296"/>
                  <a:gd name="connsiteX2" fmla="*/ 119063 w 238125"/>
                  <a:gd name="connsiteY2" fmla="*/ 0 h 89296"/>
                  <a:gd name="connsiteX3" fmla="*/ 59591 w 238125"/>
                  <a:gd name="connsiteY3" fmla="*/ 0 h 89296"/>
                  <a:gd name="connsiteX4" fmla="*/ 0 w 238125"/>
                  <a:gd name="connsiteY4" fmla="*/ 59591 h 89296"/>
                  <a:gd name="connsiteX5" fmla="*/ 0 w 238125"/>
                  <a:gd name="connsiteY5" fmla="*/ 89297 h 89296"/>
                  <a:gd name="connsiteX6" fmla="*/ 238125 w 238125"/>
                  <a:gd name="connsiteY6" fmla="*/ 89297 h 89296"/>
                  <a:gd name="connsiteX7" fmla="*/ 238125 w 238125"/>
                  <a:gd name="connsiteY7" fmla="*/ 59591 h 8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89296">
                    <a:moveTo>
                      <a:pt x="238125" y="59591"/>
                    </a:moveTo>
                    <a:cubicBezTo>
                      <a:pt x="238125" y="26685"/>
                      <a:pt x="211440" y="0"/>
                      <a:pt x="178534" y="0"/>
                    </a:cubicBezTo>
                    <a:lnTo>
                      <a:pt x="119063" y="0"/>
                    </a:lnTo>
                    <a:lnTo>
                      <a:pt x="59591" y="0"/>
                    </a:lnTo>
                    <a:cubicBezTo>
                      <a:pt x="26685" y="0"/>
                      <a:pt x="0" y="26685"/>
                      <a:pt x="0" y="59591"/>
                    </a:cubicBezTo>
                    <a:lnTo>
                      <a:pt x="0" y="89297"/>
                    </a:lnTo>
                    <a:lnTo>
                      <a:pt x="238125" y="89297"/>
                    </a:lnTo>
                    <a:lnTo>
                      <a:pt x="238125" y="59591"/>
                    </a:lnTo>
                    <a:close/>
                  </a:path>
                </a:pathLst>
              </a:custGeom>
              <a:grpFill/>
              <a:ln w="148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38" name="Group 37">
            <a:extLst>
              <a:ext uri="{FF2B5EF4-FFF2-40B4-BE49-F238E27FC236}">
                <a16:creationId xmlns:a16="http://schemas.microsoft.com/office/drawing/2014/main" id="{E08B0388-F699-4D11-AC36-4617AA2AC73C}"/>
              </a:ext>
            </a:extLst>
          </p:cNvPr>
          <p:cNvGrpSpPr/>
          <p:nvPr/>
        </p:nvGrpSpPr>
        <p:grpSpPr>
          <a:xfrm>
            <a:off x="6505293" y="2939693"/>
            <a:ext cx="418828" cy="418828"/>
            <a:chOff x="604631" y="3474655"/>
            <a:chExt cx="418828" cy="418828"/>
          </a:xfrm>
        </p:grpSpPr>
        <p:grpSp>
          <p:nvGrpSpPr>
            <p:cNvPr id="839" name="Group 838">
              <a:extLst>
                <a:ext uri="{FF2B5EF4-FFF2-40B4-BE49-F238E27FC236}">
                  <a16:creationId xmlns:a16="http://schemas.microsoft.com/office/drawing/2014/main" id="{4F76729F-9734-49D1-BE52-6D9C423BA326}"/>
                </a:ext>
              </a:extLst>
            </p:cNvPr>
            <p:cNvGrpSpPr/>
            <p:nvPr/>
          </p:nvGrpSpPr>
          <p:grpSpPr>
            <a:xfrm>
              <a:off x="604631" y="3474655"/>
              <a:ext cx="418828" cy="418828"/>
              <a:chOff x="-801737" y="1294679"/>
              <a:chExt cx="675031" cy="675031"/>
            </a:xfrm>
          </p:grpSpPr>
          <p:sp>
            <p:nvSpPr>
              <p:cNvPr id="840" name="Oval 839">
                <a:extLst>
                  <a:ext uri="{FF2B5EF4-FFF2-40B4-BE49-F238E27FC236}">
                    <a16:creationId xmlns:a16="http://schemas.microsoft.com/office/drawing/2014/main" id="{05F4E5C4-0F73-46B1-A1B6-94638A00FB3B}"/>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1" name="Oval 840">
                <a:extLst>
                  <a:ext uri="{FF2B5EF4-FFF2-40B4-BE49-F238E27FC236}">
                    <a16:creationId xmlns:a16="http://schemas.microsoft.com/office/drawing/2014/main" id="{F4BCCB48-DC7B-4A97-BBE8-B02E3CC0FDC1}"/>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88" name="Graphic 72726">
              <a:extLst>
                <a:ext uri="{FF2B5EF4-FFF2-40B4-BE49-F238E27FC236}">
                  <a16:creationId xmlns:a16="http://schemas.microsoft.com/office/drawing/2014/main" id="{84D0FDB6-A085-2F47-AF22-D7B1C057698C}"/>
                </a:ext>
              </a:extLst>
            </p:cNvPr>
            <p:cNvSpPr/>
            <p:nvPr/>
          </p:nvSpPr>
          <p:spPr>
            <a:xfrm>
              <a:off x="706635" y="3584332"/>
              <a:ext cx="214820" cy="199474"/>
            </a:xfrm>
            <a:custGeom>
              <a:avLst/>
              <a:gdLst>
                <a:gd name="connsiteX0" fmla="*/ 810875 w 833443"/>
                <a:gd name="connsiteY0" fmla="*/ 119955 h 773906"/>
                <a:gd name="connsiteX1" fmla="*/ 774799 w 833443"/>
                <a:gd name="connsiteY1" fmla="*/ 141625 h 773906"/>
                <a:gd name="connsiteX2" fmla="*/ 631567 w 833443"/>
                <a:gd name="connsiteY2" fmla="*/ 714375 h 773906"/>
                <a:gd name="connsiteX3" fmla="*/ 89297 w 833443"/>
                <a:gd name="connsiteY3" fmla="*/ 714375 h 773906"/>
                <a:gd name="connsiteX4" fmla="*/ 59531 w 833443"/>
                <a:gd name="connsiteY4" fmla="*/ 684609 h 773906"/>
                <a:gd name="connsiteX5" fmla="*/ 89297 w 833443"/>
                <a:gd name="connsiteY5" fmla="*/ 654844 h 773906"/>
                <a:gd name="connsiteX6" fmla="*/ 565547 w 833443"/>
                <a:gd name="connsiteY6" fmla="*/ 654844 h 773906"/>
                <a:gd name="connsiteX7" fmla="*/ 594420 w 833443"/>
                <a:gd name="connsiteY7" fmla="*/ 632281 h 773906"/>
                <a:gd name="connsiteX8" fmla="*/ 743248 w 833443"/>
                <a:gd name="connsiteY8" fmla="*/ 36969 h 773906"/>
                <a:gd name="connsiteX9" fmla="*/ 737830 w 833443"/>
                <a:gd name="connsiteY9" fmla="*/ 11430 h 773906"/>
                <a:gd name="connsiteX10" fmla="*/ 714375 w 833443"/>
                <a:gd name="connsiteY10" fmla="*/ 0 h 773906"/>
                <a:gd name="connsiteX11" fmla="*/ 231041 w 833443"/>
                <a:gd name="connsiteY11" fmla="*/ 0 h 773906"/>
                <a:gd name="connsiteX12" fmla="*/ 173653 w 833443"/>
                <a:gd name="connsiteY12" fmla="*/ 43696 h 773906"/>
                <a:gd name="connsiteX13" fmla="*/ 3215 w 833443"/>
                <a:gd name="connsiteY13" fmla="*/ 660856 h 773906"/>
                <a:gd name="connsiteX14" fmla="*/ 3215 w 833443"/>
                <a:gd name="connsiteY14" fmla="*/ 660975 h 773906"/>
                <a:gd name="connsiteX15" fmla="*/ 0 w 833443"/>
                <a:gd name="connsiteY15" fmla="*/ 684609 h 773906"/>
                <a:gd name="connsiteX16" fmla="*/ 89297 w 833443"/>
                <a:gd name="connsiteY16" fmla="*/ 773906 h 773906"/>
                <a:gd name="connsiteX17" fmla="*/ 654844 w 833443"/>
                <a:gd name="connsiteY17" fmla="*/ 773906 h 773906"/>
                <a:gd name="connsiteX18" fmla="*/ 683716 w 833443"/>
                <a:gd name="connsiteY18" fmla="*/ 751344 h 773906"/>
                <a:gd name="connsiteX19" fmla="*/ 832545 w 833443"/>
                <a:gd name="connsiteY19" fmla="*/ 156031 h 773906"/>
                <a:gd name="connsiteX20" fmla="*/ 810875 w 833443"/>
                <a:gd name="connsiteY20" fmla="*/ 119955 h 773906"/>
                <a:gd name="connsiteX21" fmla="*/ 297656 w 833443"/>
                <a:gd name="connsiteY21" fmla="*/ 119063 h 773906"/>
                <a:gd name="connsiteX22" fmla="*/ 595313 w 833443"/>
                <a:gd name="connsiteY22" fmla="*/ 119063 h 773906"/>
                <a:gd name="connsiteX23" fmla="*/ 565547 w 833443"/>
                <a:gd name="connsiteY23" fmla="*/ 178594 h 773906"/>
                <a:gd name="connsiteX24" fmla="*/ 267891 w 833443"/>
                <a:gd name="connsiteY24" fmla="*/ 178594 h 773906"/>
                <a:gd name="connsiteX25" fmla="*/ 297656 w 833443"/>
                <a:gd name="connsiteY25" fmla="*/ 119063 h 773906"/>
                <a:gd name="connsiteX26" fmla="*/ 267891 w 833443"/>
                <a:gd name="connsiteY26" fmla="*/ 238125 h 773906"/>
                <a:gd name="connsiteX27" fmla="*/ 565547 w 833443"/>
                <a:gd name="connsiteY27" fmla="*/ 238125 h 773906"/>
                <a:gd name="connsiteX28" fmla="*/ 535781 w 833443"/>
                <a:gd name="connsiteY28" fmla="*/ 297656 h 773906"/>
                <a:gd name="connsiteX29" fmla="*/ 238125 w 833443"/>
                <a:gd name="connsiteY29" fmla="*/ 297656 h 773906"/>
                <a:gd name="connsiteX30" fmla="*/ 267891 w 833443"/>
                <a:gd name="connsiteY30" fmla="*/ 238125 h 7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33443" h="773906">
                  <a:moveTo>
                    <a:pt x="810875" y="119955"/>
                  </a:moveTo>
                  <a:cubicBezTo>
                    <a:pt x="794742" y="115788"/>
                    <a:pt x="778728" y="125670"/>
                    <a:pt x="774799" y="141625"/>
                  </a:cubicBezTo>
                  <a:lnTo>
                    <a:pt x="631567" y="714375"/>
                  </a:lnTo>
                  <a:lnTo>
                    <a:pt x="89297" y="714375"/>
                  </a:lnTo>
                  <a:cubicBezTo>
                    <a:pt x="72866" y="714375"/>
                    <a:pt x="59531" y="700980"/>
                    <a:pt x="59531" y="684609"/>
                  </a:cubicBezTo>
                  <a:cubicBezTo>
                    <a:pt x="59531" y="668357"/>
                    <a:pt x="73521" y="654844"/>
                    <a:pt x="89297" y="654844"/>
                  </a:cubicBezTo>
                  <a:lnTo>
                    <a:pt x="565547" y="654844"/>
                  </a:lnTo>
                  <a:cubicBezTo>
                    <a:pt x="579239" y="654844"/>
                    <a:pt x="591145" y="645557"/>
                    <a:pt x="594420" y="632281"/>
                  </a:cubicBezTo>
                  <a:lnTo>
                    <a:pt x="743248" y="36969"/>
                  </a:lnTo>
                  <a:cubicBezTo>
                    <a:pt x="745450" y="28099"/>
                    <a:pt x="743486" y="18633"/>
                    <a:pt x="737830" y="11430"/>
                  </a:cubicBezTo>
                  <a:cubicBezTo>
                    <a:pt x="732234" y="4227"/>
                    <a:pt x="723543" y="0"/>
                    <a:pt x="714375" y="0"/>
                  </a:cubicBezTo>
                  <a:lnTo>
                    <a:pt x="231041" y="0"/>
                  </a:lnTo>
                  <a:cubicBezTo>
                    <a:pt x="204252" y="0"/>
                    <a:pt x="180796" y="17859"/>
                    <a:pt x="173653" y="43696"/>
                  </a:cubicBezTo>
                  <a:lnTo>
                    <a:pt x="3215" y="660856"/>
                  </a:lnTo>
                  <a:cubicBezTo>
                    <a:pt x="3215" y="660856"/>
                    <a:pt x="3215" y="660916"/>
                    <a:pt x="3215" y="660975"/>
                  </a:cubicBezTo>
                  <a:cubicBezTo>
                    <a:pt x="1072" y="668655"/>
                    <a:pt x="0" y="676632"/>
                    <a:pt x="0" y="684609"/>
                  </a:cubicBezTo>
                  <a:cubicBezTo>
                    <a:pt x="0" y="733842"/>
                    <a:pt x="40065" y="773906"/>
                    <a:pt x="89297" y="773906"/>
                  </a:cubicBezTo>
                  <a:lnTo>
                    <a:pt x="654844" y="773906"/>
                  </a:lnTo>
                  <a:cubicBezTo>
                    <a:pt x="668536" y="773906"/>
                    <a:pt x="680442" y="764619"/>
                    <a:pt x="683716" y="751344"/>
                  </a:cubicBezTo>
                  <a:lnTo>
                    <a:pt x="832545" y="156031"/>
                  </a:lnTo>
                  <a:cubicBezTo>
                    <a:pt x="836533" y="140137"/>
                    <a:pt x="826889" y="123944"/>
                    <a:pt x="810875" y="119955"/>
                  </a:cubicBezTo>
                  <a:close/>
                  <a:moveTo>
                    <a:pt x="297656" y="119063"/>
                  </a:moveTo>
                  <a:lnTo>
                    <a:pt x="595313" y="119063"/>
                  </a:lnTo>
                  <a:lnTo>
                    <a:pt x="565547" y="178594"/>
                  </a:lnTo>
                  <a:lnTo>
                    <a:pt x="267891" y="178594"/>
                  </a:lnTo>
                  <a:lnTo>
                    <a:pt x="297656" y="119063"/>
                  </a:lnTo>
                  <a:close/>
                  <a:moveTo>
                    <a:pt x="267891" y="238125"/>
                  </a:moveTo>
                  <a:lnTo>
                    <a:pt x="565547" y="238125"/>
                  </a:lnTo>
                  <a:lnTo>
                    <a:pt x="535781" y="297656"/>
                  </a:lnTo>
                  <a:lnTo>
                    <a:pt x="238125" y="297656"/>
                  </a:lnTo>
                  <a:lnTo>
                    <a:pt x="267891" y="238125"/>
                  </a:lnTo>
                  <a:close/>
                </a:path>
              </a:pathLst>
            </a:custGeom>
            <a:solidFill>
              <a:srgbClr val="008094"/>
            </a:solidFill>
            <a:ln w="595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83E7315-5289-49C4-A39E-979478F0902D}"/>
              </a:ext>
            </a:extLst>
          </p:cNvPr>
          <p:cNvGrpSpPr/>
          <p:nvPr/>
        </p:nvGrpSpPr>
        <p:grpSpPr>
          <a:xfrm>
            <a:off x="599616" y="2939693"/>
            <a:ext cx="418828" cy="418828"/>
            <a:chOff x="6477000" y="3474655"/>
            <a:chExt cx="418828" cy="418828"/>
          </a:xfrm>
        </p:grpSpPr>
        <p:grpSp>
          <p:nvGrpSpPr>
            <p:cNvPr id="842" name="Group 841">
              <a:extLst>
                <a:ext uri="{FF2B5EF4-FFF2-40B4-BE49-F238E27FC236}">
                  <a16:creationId xmlns:a16="http://schemas.microsoft.com/office/drawing/2014/main" id="{0CF2D114-E17C-41C3-B463-7088F5F64C6B}"/>
                </a:ext>
              </a:extLst>
            </p:cNvPr>
            <p:cNvGrpSpPr/>
            <p:nvPr/>
          </p:nvGrpSpPr>
          <p:grpSpPr>
            <a:xfrm>
              <a:off x="6477000" y="3474655"/>
              <a:ext cx="418828" cy="418828"/>
              <a:chOff x="-801737" y="1294679"/>
              <a:chExt cx="675031" cy="675031"/>
            </a:xfrm>
          </p:grpSpPr>
          <p:sp>
            <p:nvSpPr>
              <p:cNvPr id="843" name="Oval 842">
                <a:extLst>
                  <a:ext uri="{FF2B5EF4-FFF2-40B4-BE49-F238E27FC236}">
                    <a16:creationId xmlns:a16="http://schemas.microsoft.com/office/drawing/2014/main" id="{7A6925DE-5B49-4177-AC30-A228F9C373C6}"/>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4" name="Oval 843">
                <a:extLst>
                  <a:ext uri="{FF2B5EF4-FFF2-40B4-BE49-F238E27FC236}">
                    <a16:creationId xmlns:a16="http://schemas.microsoft.com/office/drawing/2014/main" id="{E32056E4-DABD-4ABC-B024-8517E3300EC4}"/>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41" name="Graphic 72729">
              <a:extLst>
                <a:ext uri="{FF2B5EF4-FFF2-40B4-BE49-F238E27FC236}">
                  <a16:creationId xmlns:a16="http://schemas.microsoft.com/office/drawing/2014/main" id="{D8A5BCC8-3097-EE47-B5A3-9FDA9E59B322}"/>
                </a:ext>
              </a:extLst>
            </p:cNvPr>
            <p:cNvSpPr/>
            <p:nvPr/>
          </p:nvSpPr>
          <p:spPr>
            <a:xfrm>
              <a:off x="6594243" y="3564496"/>
              <a:ext cx="184342" cy="239147"/>
            </a:xfrm>
            <a:custGeom>
              <a:avLst/>
              <a:gdLst>
                <a:gd name="connsiteX0" fmla="*/ 573484 w 734218"/>
                <a:gd name="connsiteY0" fmla="*/ 827484 h 952500"/>
                <a:gd name="connsiteX1" fmla="*/ 734219 w 734218"/>
                <a:gd name="connsiteY1" fmla="*/ 555625 h 952500"/>
                <a:gd name="connsiteX2" fmla="*/ 502047 w 734218"/>
                <a:gd name="connsiteY2" fmla="*/ 254000 h 952500"/>
                <a:gd name="connsiteX3" fmla="*/ 557609 w 734218"/>
                <a:gd name="connsiteY3" fmla="*/ 158750 h 952500"/>
                <a:gd name="connsiteX4" fmla="*/ 543719 w 734218"/>
                <a:gd name="connsiteY4" fmla="*/ 105172 h 952500"/>
                <a:gd name="connsiteX5" fmla="*/ 525859 w 734218"/>
                <a:gd name="connsiteY5" fmla="*/ 93266 h 952500"/>
                <a:gd name="connsiteX6" fmla="*/ 549672 w 734218"/>
                <a:gd name="connsiteY6" fmla="*/ 49609 h 952500"/>
                <a:gd name="connsiteX7" fmla="*/ 462359 w 734218"/>
                <a:gd name="connsiteY7" fmla="*/ 0 h 952500"/>
                <a:gd name="connsiteX8" fmla="*/ 438547 w 734218"/>
                <a:gd name="connsiteY8" fmla="*/ 43656 h 952500"/>
                <a:gd name="connsiteX9" fmla="*/ 420688 w 734218"/>
                <a:gd name="connsiteY9" fmla="*/ 33734 h 952500"/>
                <a:gd name="connsiteX10" fmla="*/ 367109 w 734218"/>
                <a:gd name="connsiteY10" fmla="*/ 47625 h 952500"/>
                <a:gd name="connsiteX11" fmla="*/ 200422 w 734218"/>
                <a:gd name="connsiteY11" fmla="*/ 335359 h 952500"/>
                <a:gd name="connsiteX12" fmla="*/ 214312 w 734218"/>
                <a:gd name="connsiteY12" fmla="*/ 388938 h 952500"/>
                <a:gd name="connsiteX13" fmla="*/ 232172 w 734218"/>
                <a:gd name="connsiteY13" fmla="*/ 398859 h 952500"/>
                <a:gd name="connsiteX14" fmla="*/ 208359 w 734218"/>
                <a:gd name="connsiteY14" fmla="*/ 442516 h 952500"/>
                <a:gd name="connsiteX15" fmla="*/ 297656 w 734218"/>
                <a:gd name="connsiteY15" fmla="*/ 494109 h 952500"/>
                <a:gd name="connsiteX16" fmla="*/ 321469 w 734218"/>
                <a:gd name="connsiteY16" fmla="*/ 450453 h 952500"/>
                <a:gd name="connsiteX17" fmla="*/ 339328 w 734218"/>
                <a:gd name="connsiteY17" fmla="*/ 460375 h 952500"/>
                <a:gd name="connsiteX18" fmla="*/ 392906 w 734218"/>
                <a:gd name="connsiteY18" fmla="*/ 446484 h 952500"/>
                <a:gd name="connsiteX19" fmla="*/ 462359 w 734218"/>
                <a:gd name="connsiteY19" fmla="*/ 325438 h 952500"/>
                <a:gd name="connsiteX20" fmla="*/ 656828 w 734218"/>
                <a:gd name="connsiteY20" fmla="*/ 553641 h 952500"/>
                <a:gd name="connsiteX21" fmla="*/ 424656 w 734218"/>
                <a:gd name="connsiteY21" fmla="*/ 785813 h 952500"/>
                <a:gd name="connsiteX22" fmla="*/ 257969 w 734218"/>
                <a:gd name="connsiteY22" fmla="*/ 714375 h 952500"/>
                <a:gd name="connsiteX23" fmla="*/ 390922 w 734218"/>
                <a:gd name="connsiteY23" fmla="*/ 714375 h 952500"/>
                <a:gd name="connsiteX24" fmla="*/ 390922 w 734218"/>
                <a:gd name="connsiteY24" fmla="*/ 599281 h 952500"/>
                <a:gd name="connsiteX25" fmla="*/ 0 w 734218"/>
                <a:gd name="connsiteY25" fmla="*/ 599281 h 952500"/>
                <a:gd name="connsiteX26" fmla="*/ 0 w 734218"/>
                <a:gd name="connsiteY26" fmla="*/ 714375 h 952500"/>
                <a:gd name="connsiteX27" fmla="*/ 156766 w 734218"/>
                <a:gd name="connsiteY27" fmla="*/ 714375 h 952500"/>
                <a:gd name="connsiteX28" fmla="*/ 273844 w 734218"/>
                <a:gd name="connsiteY28" fmla="*/ 825500 h 952500"/>
                <a:gd name="connsiteX29" fmla="*/ 156766 w 734218"/>
                <a:gd name="connsiteY29" fmla="*/ 920750 h 952500"/>
                <a:gd name="connsiteX30" fmla="*/ 178594 w 734218"/>
                <a:gd name="connsiteY30" fmla="*/ 952500 h 952500"/>
                <a:gd name="connsiteX31" fmla="*/ 668734 w 734218"/>
                <a:gd name="connsiteY31" fmla="*/ 952500 h 952500"/>
                <a:gd name="connsiteX32" fmla="*/ 690563 w 734218"/>
                <a:gd name="connsiteY32" fmla="*/ 920750 h 952500"/>
                <a:gd name="connsiteX33" fmla="*/ 573484 w 734218"/>
                <a:gd name="connsiteY33" fmla="*/ 827484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4218" h="952500">
                  <a:moveTo>
                    <a:pt x="573484" y="827484"/>
                  </a:moveTo>
                  <a:cubicBezTo>
                    <a:pt x="668734" y="773906"/>
                    <a:pt x="734219" y="672703"/>
                    <a:pt x="734219" y="555625"/>
                  </a:cubicBezTo>
                  <a:cubicBezTo>
                    <a:pt x="734219" y="410766"/>
                    <a:pt x="635000" y="289719"/>
                    <a:pt x="502047" y="254000"/>
                  </a:cubicBezTo>
                  <a:lnTo>
                    <a:pt x="557609" y="158750"/>
                  </a:lnTo>
                  <a:cubicBezTo>
                    <a:pt x="569516" y="138906"/>
                    <a:pt x="561578" y="115094"/>
                    <a:pt x="543719" y="105172"/>
                  </a:cubicBezTo>
                  <a:lnTo>
                    <a:pt x="525859" y="93266"/>
                  </a:lnTo>
                  <a:lnTo>
                    <a:pt x="549672" y="49609"/>
                  </a:lnTo>
                  <a:lnTo>
                    <a:pt x="462359" y="0"/>
                  </a:lnTo>
                  <a:lnTo>
                    <a:pt x="438547" y="43656"/>
                  </a:lnTo>
                  <a:lnTo>
                    <a:pt x="420688" y="33734"/>
                  </a:lnTo>
                  <a:cubicBezTo>
                    <a:pt x="400844" y="21828"/>
                    <a:pt x="377031" y="29766"/>
                    <a:pt x="367109" y="47625"/>
                  </a:cubicBezTo>
                  <a:lnTo>
                    <a:pt x="200422" y="335359"/>
                  </a:lnTo>
                  <a:cubicBezTo>
                    <a:pt x="188516" y="355203"/>
                    <a:pt x="196453" y="379016"/>
                    <a:pt x="214312" y="388938"/>
                  </a:cubicBezTo>
                  <a:lnTo>
                    <a:pt x="232172" y="398859"/>
                  </a:lnTo>
                  <a:lnTo>
                    <a:pt x="208359" y="442516"/>
                  </a:lnTo>
                  <a:lnTo>
                    <a:pt x="297656" y="494109"/>
                  </a:lnTo>
                  <a:lnTo>
                    <a:pt x="321469" y="450453"/>
                  </a:lnTo>
                  <a:lnTo>
                    <a:pt x="339328" y="460375"/>
                  </a:lnTo>
                  <a:cubicBezTo>
                    <a:pt x="359172" y="472281"/>
                    <a:pt x="382984" y="464344"/>
                    <a:pt x="392906" y="446484"/>
                  </a:cubicBezTo>
                  <a:lnTo>
                    <a:pt x="462359" y="325438"/>
                  </a:lnTo>
                  <a:cubicBezTo>
                    <a:pt x="571500" y="343297"/>
                    <a:pt x="656828" y="438547"/>
                    <a:pt x="656828" y="553641"/>
                  </a:cubicBezTo>
                  <a:cubicBezTo>
                    <a:pt x="656828" y="680641"/>
                    <a:pt x="553641" y="785813"/>
                    <a:pt x="424656" y="785813"/>
                  </a:cubicBezTo>
                  <a:cubicBezTo>
                    <a:pt x="361156" y="785813"/>
                    <a:pt x="301625" y="760016"/>
                    <a:pt x="257969" y="714375"/>
                  </a:cubicBezTo>
                  <a:lnTo>
                    <a:pt x="390922" y="714375"/>
                  </a:lnTo>
                  <a:lnTo>
                    <a:pt x="390922" y="599281"/>
                  </a:lnTo>
                  <a:lnTo>
                    <a:pt x="0" y="599281"/>
                  </a:lnTo>
                  <a:lnTo>
                    <a:pt x="0" y="714375"/>
                  </a:lnTo>
                  <a:lnTo>
                    <a:pt x="156766" y="714375"/>
                  </a:lnTo>
                  <a:cubicBezTo>
                    <a:pt x="184547" y="762000"/>
                    <a:pt x="226219" y="799703"/>
                    <a:pt x="273844" y="825500"/>
                  </a:cubicBezTo>
                  <a:cubicBezTo>
                    <a:pt x="220266" y="831453"/>
                    <a:pt x="172641" y="867172"/>
                    <a:pt x="156766" y="920750"/>
                  </a:cubicBezTo>
                  <a:cubicBezTo>
                    <a:pt x="152797" y="936625"/>
                    <a:pt x="162719" y="952500"/>
                    <a:pt x="178594" y="952500"/>
                  </a:cubicBezTo>
                  <a:lnTo>
                    <a:pt x="668734" y="952500"/>
                  </a:lnTo>
                  <a:cubicBezTo>
                    <a:pt x="684609" y="952500"/>
                    <a:pt x="696516" y="936625"/>
                    <a:pt x="690563" y="920750"/>
                  </a:cubicBezTo>
                  <a:cubicBezTo>
                    <a:pt x="674688" y="869156"/>
                    <a:pt x="627063" y="831453"/>
                    <a:pt x="573484" y="827484"/>
                  </a:cubicBezTo>
                  <a:close/>
                </a:path>
              </a:pathLst>
            </a:custGeom>
            <a:solidFill>
              <a:srgbClr val="008094"/>
            </a:solidFill>
            <a:ln w="19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8E00B856-47E2-4F52-90D1-D9D13EBFECF7}"/>
              </a:ext>
            </a:extLst>
          </p:cNvPr>
          <p:cNvGrpSpPr/>
          <p:nvPr/>
        </p:nvGrpSpPr>
        <p:grpSpPr>
          <a:xfrm>
            <a:off x="588518" y="1307779"/>
            <a:ext cx="418828" cy="418828"/>
            <a:chOff x="6477000" y="2933284"/>
            <a:chExt cx="418828" cy="418828"/>
          </a:xfrm>
        </p:grpSpPr>
        <p:grpSp>
          <p:nvGrpSpPr>
            <p:cNvPr id="845" name="Group 844">
              <a:extLst>
                <a:ext uri="{FF2B5EF4-FFF2-40B4-BE49-F238E27FC236}">
                  <a16:creationId xmlns:a16="http://schemas.microsoft.com/office/drawing/2014/main" id="{36366FA5-AD16-456F-A2B2-5FB8ECFFF822}"/>
                </a:ext>
              </a:extLst>
            </p:cNvPr>
            <p:cNvGrpSpPr/>
            <p:nvPr/>
          </p:nvGrpSpPr>
          <p:grpSpPr>
            <a:xfrm>
              <a:off x="6477000" y="2933284"/>
              <a:ext cx="418828" cy="418828"/>
              <a:chOff x="-801737" y="1294679"/>
              <a:chExt cx="675031" cy="675031"/>
            </a:xfrm>
          </p:grpSpPr>
          <p:sp>
            <p:nvSpPr>
              <p:cNvPr id="846" name="Oval 845">
                <a:extLst>
                  <a:ext uri="{FF2B5EF4-FFF2-40B4-BE49-F238E27FC236}">
                    <a16:creationId xmlns:a16="http://schemas.microsoft.com/office/drawing/2014/main" id="{B6C42A44-B682-4317-9AA2-277D5D1CA9ED}"/>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7" name="Oval 846">
                <a:extLst>
                  <a:ext uri="{FF2B5EF4-FFF2-40B4-BE49-F238E27FC236}">
                    <a16:creationId xmlns:a16="http://schemas.microsoft.com/office/drawing/2014/main" id="{940FE6EF-90E3-47C3-8260-5674B26C57A5}"/>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38" name="Group 637">
              <a:extLst>
                <a:ext uri="{FF2B5EF4-FFF2-40B4-BE49-F238E27FC236}">
                  <a16:creationId xmlns:a16="http://schemas.microsoft.com/office/drawing/2014/main" id="{47021ABF-2676-3F4A-BCB3-1FEC1A2F3413}"/>
                </a:ext>
              </a:extLst>
            </p:cNvPr>
            <p:cNvGrpSpPr/>
            <p:nvPr/>
          </p:nvGrpSpPr>
          <p:grpSpPr>
            <a:xfrm>
              <a:off x="6567304" y="3033129"/>
              <a:ext cx="226809" cy="216855"/>
              <a:chOff x="-297779" y="1523710"/>
              <a:chExt cx="458229" cy="438114"/>
            </a:xfrm>
            <a:solidFill>
              <a:srgbClr val="008094"/>
            </a:solidFill>
          </p:grpSpPr>
          <p:sp>
            <p:nvSpPr>
              <p:cNvPr id="639" name="Graphic 56">
                <a:extLst>
                  <a:ext uri="{FF2B5EF4-FFF2-40B4-BE49-F238E27FC236}">
                    <a16:creationId xmlns:a16="http://schemas.microsoft.com/office/drawing/2014/main" id="{179FF179-33A0-3B49-87A3-50FBC69AD8C4}"/>
                  </a:ext>
                </a:extLst>
              </p:cNvPr>
              <p:cNvSpPr/>
              <p:nvPr/>
            </p:nvSpPr>
            <p:spPr>
              <a:xfrm>
                <a:off x="-53126" y="1523710"/>
                <a:ext cx="213576" cy="213406"/>
              </a:xfrm>
              <a:custGeom>
                <a:avLst/>
                <a:gdLst>
                  <a:gd name="connsiteX0" fmla="*/ 197375 w 200656"/>
                  <a:gd name="connsiteY0" fmla="*/ 74952 h 200497"/>
                  <a:gd name="connsiteX1" fmla="*/ 196750 w 200656"/>
                  <a:gd name="connsiteY1" fmla="*/ 73079 h 200497"/>
                  <a:gd name="connsiteX2" fmla="*/ 181759 w 200656"/>
                  <a:gd name="connsiteY2" fmla="*/ 73079 h 200497"/>
                  <a:gd name="connsiteX3" fmla="*/ 173640 w 200656"/>
                  <a:gd name="connsiteY3" fmla="*/ 55590 h 200497"/>
                  <a:gd name="connsiteX4" fmla="*/ 182384 w 200656"/>
                  <a:gd name="connsiteY4" fmla="*/ 43098 h 200497"/>
                  <a:gd name="connsiteX5" fmla="*/ 181759 w 200656"/>
                  <a:gd name="connsiteY5" fmla="*/ 41848 h 200497"/>
                  <a:gd name="connsiteX6" fmla="*/ 163021 w 200656"/>
                  <a:gd name="connsiteY6" fmla="*/ 21861 h 200497"/>
                  <a:gd name="connsiteX7" fmla="*/ 161772 w 200656"/>
                  <a:gd name="connsiteY7" fmla="*/ 20612 h 200497"/>
                  <a:gd name="connsiteX8" fmla="*/ 149905 w 200656"/>
                  <a:gd name="connsiteY8" fmla="*/ 29356 h 200497"/>
                  <a:gd name="connsiteX9" fmla="*/ 131791 w 200656"/>
                  <a:gd name="connsiteY9" fmla="*/ 19987 h 200497"/>
                  <a:gd name="connsiteX10" fmla="*/ 131791 w 200656"/>
                  <a:gd name="connsiteY10" fmla="*/ 4997 h 200497"/>
                  <a:gd name="connsiteX11" fmla="*/ 130542 w 200656"/>
                  <a:gd name="connsiteY11" fmla="*/ 4372 h 200497"/>
                  <a:gd name="connsiteX12" fmla="*/ 124296 w 200656"/>
                  <a:gd name="connsiteY12" fmla="*/ 2498 h 200497"/>
                  <a:gd name="connsiteX13" fmla="*/ 103684 w 200656"/>
                  <a:gd name="connsiteY13" fmla="*/ 0 h 200497"/>
                  <a:gd name="connsiteX14" fmla="*/ 101810 w 200656"/>
                  <a:gd name="connsiteY14" fmla="*/ 0 h 200497"/>
                  <a:gd name="connsiteX15" fmla="*/ 96813 w 200656"/>
                  <a:gd name="connsiteY15" fmla="*/ 14366 h 200497"/>
                  <a:gd name="connsiteX16" fmla="*/ 76826 w 200656"/>
                  <a:gd name="connsiteY16" fmla="*/ 17489 h 200497"/>
                  <a:gd name="connsiteX17" fmla="*/ 68082 w 200656"/>
                  <a:gd name="connsiteY17" fmla="*/ 5621 h 200497"/>
                  <a:gd name="connsiteX18" fmla="*/ 66833 w 200656"/>
                  <a:gd name="connsiteY18" fmla="*/ 6871 h 200497"/>
                  <a:gd name="connsiteX19" fmla="*/ 42473 w 200656"/>
                  <a:gd name="connsiteY19" fmla="*/ 19363 h 200497"/>
                  <a:gd name="connsiteX20" fmla="*/ 41224 w 200656"/>
                  <a:gd name="connsiteY20" fmla="*/ 19987 h 200497"/>
                  <a:gd name="connsiteX21" fmla="*/ 45596 w 200656"/>
                  <a:gd name="connsiteY21" fmla="*/ 34353 h 200497"/>
                  <a:gd name="connsiteX22" fmla="*/ 32479 w 200656"/>
                  <a:gd name="connsiteY22" fmla="*/ 48094 h 200497"/>
                  <a:gd name="connsiteX23" fmla="*/ 18113 w 200656"/>
                  <a:gd name="connsiteY23" fmla="*/ 43098 h 200497"/>
                  <a:gd name="connsiteX24" fmla="*/ 17489 w 200656"/>
                  <a:gd name="connsiteY24" fmla="*/ 44347 h 200497"/>
                  <a:gd name="connsiteX25" fmla="*/ 4997 w 200656"/>
                  <a:gd name="connsiteY25" fmla="*/ 69331 h 200497"/>
                  <a:gd name="connsiteX26" fmla="*/ 4372 w 200656"/>
                  <a:gd name="connsiteY26" fmla="*/ 71829 h 200497"/>
                  <a:gd name="connsiteX27" fmla="*/ 16864 w 200656"/>
                  <a:gd name="connsiteY27" fmla="*/ 80574 h 200497"/>
                  <a:gd name="connsiteX28" fmla="*/ 16864 w 200656"/>
                  <a:gd name="connsiteY28" fmla="*/ 81198 h 200497"/>
                  <a:gd name="connsiteX29" fmla="*/ 14366 w 200656"/>
                  <a:gd name="connsiteY29" fmla="*/ 98063 h 200497"/>
                  <a:gd name="connsiteX30" fmla="*/ 0 w 200656"/>
                  <a:gd name="connsiteY30" fmla="*/ 102435 h 200497"/>
                  <a:gd name="connsiteX31" fmla="*/ 0 w 200656"/>
                  <a:gd name="connsiteY31" fmla="*/ 104309 h 200497"/>
                  <a:gd name="connsiteX32" fmla="*/ 4997 w 200656"/>
                  <a:gd name="connsiteY32" fmla="*/ 132416 h 200497"/>
                  <a:gd name="connsiteX33" fmla="*/ 5621 w 200656"/>
                  <a:gd name="connsiteY33" fmla="*/ 133665 h 200497"/>
                  <a:gd name="connsiteX34" fmla="*/ 20612 w 200656"/>
                  <a:gd name="connsiteY34" fmla="*/ 133665 h 200497"/>
                  <a:gd name="connsiteX35" fmla="*/ 28107 w 200656"/>
                  <a:gd name="connsiteY35" fmla="*/ 148031 h 200497"/>
                  <a:gd name="connsiteX36" fmla="*/ 19363 w 200656"/>
                  <a:gd name="connsiteY36" fmla="*/ 159898 h 200497"/>
                  <a:gd name="connsiteX37" fmla="*/ 20612 w 200656"/>
                  <a:gd name="connsiteY37" fmla="*/ 161148 h 200497"/>
                  <a:gd name="connsiteX38" fmla="*/ 41224 w 200656"/>
                  <a:gd name="connsiteY38" fmla="*/ 181759 h 200497"/>
                  <a:gd name="connsiteX39" fmla="*/ 42473 w 200656"/>
                  <a:gd name="connsiteY39" fmla="*/ 182384 h 200497"/>
                  <a:gd name="connsiteX40" fmla="*/ 54965 w 200656"/>
                  <a:gd name="connsiteY40" fmla="*/ 173640 h 200497"/>
                  <a:gd name="connsiteX41" fmla="*/ 68706 w 200656"/>
                  <a:gd name="connsiteY41" fmla="*/ 180510 h 200497"/>
                  <a:gd name="connsiteX42" fmla="*/ 68706 w 200656"/>
                  <a:gd name="connsiteY42" fmla="*/ 195501 h 200497"/>
                  <a:gd name="connsiteX43" fmla="*/ 69956 w 200656"/>
                  <a:gd name="connsiteY43" fmla="*/ 196125 h 200497"/>
                  <a:gd name="connsiteX44" fmla="*/ 77451 w 200656"/>
                  <a:gd name="connsiteY44" fmla="*/ 197999 h 200497"/>
                  <a:gd name="connsiteX45" fmla="*/ 98063 w 200656"/>
                  <a:gd name="connsiteY45" fmla="*/ 200498 h 200497"/>
                  <a:gd name="connsiteX46" fmla="*/ 99937 w 200656"/>
                  <a:gd name="connsiteY46" fmla="*/ 200498 h 200497"/>
                  <a:gd name="connsiteX47" fmla="*/ 104933 w 200656"/>
                  <a:gd name="connsiteY47" fmla="*/ 186132 h 200497"/>
                  <a:gd name="connsiteX48" fmla="*/ 119924 w 200656"/>
                  <a:gd name="connsiteY48" fmla="*/ 184258 h 200497"/>
                  <a:gd name="connsiteX49" fmla="*/ 128668 w 200656"/>
                  <a:gd name="connsiteY49" fmla="*/ 196750 h 200497"/>
                  <a:gd name="connsiteX50" fmla="*/ 129917 w 200656"/>
                  <a:gd name="connsiteY50" fmla="*/ 196125 h 200497"/>
                  <a:gd name="connsiteX51" fmla="*/ 156151 w 200656"/>
                  <a:gd name="connsiteY51" fmla="*/ 183633 h 200497"/>
                  <a:gd name="connsiteX52" fmla="*/ 157400 w 200656"/>
                  <a:gd name="connsiteY52" fmla="*/ 183009 h 200497"/>
                  <a:gd name="connsiteX53" fmla="*/ 153028 w 200656"/>
                  <a:gd name="connsiteY53" fmla="*/ 168643 h 200497"/>
                  <a:gd name="connsiteX54" fmla="*/ 164895 w 200656"/>
                  <a:gd name="connsiteY54" fmla="*/ 157400 h 200497"/>
                  <a:gd name="connsiteX55" fmla="*/ 179261 w 200656"/>
                  <a:gd name="connsiteY55" fmla="*/ 162397 h 200497"/>
                  <a:gd name="connsiteX56" fmla="*/ 180510 w 200656"/>
                  <a:gd name="connsiteY56" fmla="*/ 161148 h 200497"/>
                  <a:gd name="connsiteX57" fmla="*/ 194252 w 200656"/>
                  <a:gd name="connsiteY57" fmla="*/ 136163 h 200497"/>
                  <a:gd name="connsiteX58" fmla="*/ 194876 w 200656"/>
                  <a:gd name="connsiteY58" fmla="*/ 134290 h 200497"/>
                  <a:gd name="connsiteX59" fmla="*/ 183009 w 200656"/>
                  <a:gd name="connsiteY59" fmla="*/ 125545 h 200497"/>
                  <a:gd name="connsiteX60" fmla="*/ 184258 w 200656"/>
                  <a:gd name="connsiteY60" fmla="*/ 119924 h 200497"/>
                  <a:gd name="connsiteX61" fmla="*/ 186132 w 200656"/>
                  <a:gd name="connsiteY61" fmla="*/ 108056 h 200497"/>
                  <a:gd name="connsiteX62" fmla="*/ 200498 w 200656"/>
                  <a:gd name="connsiteY62" fmla="*/ 103684 h 200497"/>
                  <a:gd name="connsiteX63" fmla="*/ 200498 w 200656"/>
                  <a:gd name="connsiteY63" fmla="*/ 101810 h 200497"/>
                  <a:gd name="connsiteX64" fmla="*/ 200498 w 200656"/>
                  <a:gd name="connsiteY64" fmla="*/ 99936 h 200497"/>
                  <a:gd name="connsiteX65" fmla="*/ 197375 w 200656"/>
                  <a:gd name="connsiteY65" fmla="*/ 74952 h 200497"/>
                  <a:gd name="connsiteX66" fmla="*/ 99937 w 200656"/>
                  <a:gd name="connsiteY66" fmla="*/ 135539 h 200497"/>
                  <a:gd name="connsiteX67" fmla="*/ 66833 w 200656"/>
                  <a:gd name="connsiteY67" fmla="*/ 100561 h 200497"/>
                  <a:gd name="connsiteX68" fmla="*/ 101810 w 200656"/>
                  <a:gd name="connsiteY68" fmla="*/ 67457 h 200497"/>
                  <a:gd name="connsiteX69" fmla="*/ 134914 w 200656"/>
                  <a:gd name="connsiteY69" fmla="*/ 102435 h 200497"/>
                  <a:gd name="connsiteX70" fmla="*/ 99937 w 200656"/>
                  <a:gd name="connsiteY70" fmla="*/ 135539 h 20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00656" h="200497">
                    <a:moveTo>
                      <a:pt x="197375" y="74952"/>
                    </a:moveTo>
                    <a:lnTo>
                      <a:pt x="196750" y="73079"/>
                    </a:lnTo>
                    <a:lnTo>
                      <a:pt x="181759" y="73079"/>
                    </a:lnTo>
                    <a:cubicBezTo>
                      <a:pt x="179886" y="66833"/>
                      <a:pt x="176763" y="61211"/>
                      <a:pt x="173640" y="55590"/>
                    </a:cubicBezTo>
                    <a:lnTo>
                      <a:pt x="182384" y="43098"/>
                    </a:lnTo>
                    <a:lnTo>
                      <a:pt x="181759" y="41848"/>
                    </a:lnTo>
                    <a:cubicBezTo>
                      <a:pt x="176138" y="34353"/>
                      <a:pt x="169892" y="27483"/>
                      <a:pt x="163021" y="21861"/>
                    </a:cubicBezTo>
                    <a:lnTo>
                      <a:pt x="161772" y="20612"/>
                    </a:lnTo>
                    <a:lnTo>
                      <a:pt x="149905" y="29356"/>
                    </a:lnTo>
                    <a:cubicBezTo>
                      <a:pt x="144283" y="25609"/>
                      <a:pt x="138037" y="22486"/>
                      <a:pt x="131791" y="19987"/>
                    </a:cubicBezTo>
                    <a:lnTo>
                      <a:pt x="131791" y="4997"/>
                    </a:lnTo>
                    <a:lnTo>
                      <a:pt x="130542" y="4372"/>
                    </a:lnTo>
                    <a:cubicBezTo>
                      <a:pt x="128668" y="3748"/>
                      <a:pt x="126170" y="3123"/>
                      <a:pt x="124296" y="2498"/>
                    </a:cubicBezTo>
                    <a:cubicBezTo>
                      <a:pt x="117425" y="625"/>
                      <a:pt x="110555" y="0"/>
                      <a:pt x="103684" y="0"/>
                    </a:cubicBezTo>
                    <a:lnTo>
                      <a:pt x="101810" y="0"/>
                    </a:lnTo>
                    <a:lnTo>
                      <a:pt x="96813" y="14366"/>
                    </a:lnTo>
                    <a:cubicBezTo>
                      <a:pt x="89943" y="14366"/>
                      <a:pt x="83072" y="15615"/>
                      <a:pt x="76826" y="17489"/>
                    </a:cubicBezTo>
                    <a:lnTo>
                      <a:pt x="68082" y="5621"/>
                    </a:lnTo>
                    <a:lnTo>
                      <a:pt x="66833" y="6871"/>
                    </a:lnTo>
                    <a:cubicBezTo>
                      <a:pt x="58088" y="9994"/>
                      <a:pt x="49968" y="14366"/>
                      <a:pt x="42473" y="19363"/>
                    </a:cubicBezTo>
                    <a:lnTo>
                      <a:pt x="41224" y="19987"/>
                    </a:lnTo>
                    <a:lnTo>
                      <a:pt x="45596" y="34353"/>
                    </a:lnTo>
                    <a:cubicBezTo>
                      <a:pt x="40599" y="38725"/>
                      <a:pt x="36227" y="43098"/>
                      <a:pt x="32479" y="48094"/>
                    </a:cubicBezTo>
                    <a:lnTo>
                      <a:pt x="18113" y="43098"/>
                    </a:lnTo>
                    <a:lnTo>
                      <a:pt x="17489" y="44347"/>
                    </a:lnTo>
                    <a:cubicBezTo>
                      <a:pt x="12492" y="51842"/>
                      <a:pt x="8120" y="60586"/>
                      <a:pt x="4997" y="69331"/>
                    </a:cubicBezTo>
                    <a:lnTo>
                      <a:pt x="4372" y="71829"/>
                    </a:lnTo>
                    <a:lnTo>
                      <a:pt x="16864" y="80574"/>
                    </a:lnTo>
                    <a:cubicBezTo>
                      <a:pt x="16864" y="80574"/>
                      <a:pt x="16864" y="80574"/>
                      <a:pt x="16864" y="81198"/>
                    </a:cubicBezTo>
                    <a:cubicBezTo>
                      <a:pt x="15615" y="86820"/>
                      <a:pt x="14990" y="92441"/>
                      <a:pt x="14366" y="98063"/>
                    </a:cubicBezTo>
                    <a:lnTo>
                      <a:pt x="0" y="102435"/>
                    </a:lnTo>
                    <a:lnTo>
                      <a:pt x="0" y="104309"/>
                    </a:lnTo>
                    <a:cubicBezTo>
                      <a:pt x="625" y="114302"/>
                      <a:pt x="1874" y="123671"/>
                      <a:pt x="4997" y="132416"/>
                    </a:cubicBezTo>
                    <a:lnTo>
                      <a:pt x="5621" y="133665"/>
                    </a:lnTo>
                    <a:lnTo>
                      <a:pt x="20612" y="133665"/>
                    </a:lnTo>
                    <a:cubicBezTo>
                      <a:pt x="22486" y="138662"/>
                      <a:pt x="24984" y="143034"/>
                      <a:pt x="28107" y="148031"/>
                    </a:cubicBezTo>
                    <a:lnTo>
                      <a:pt x="19363" y="159898"/>
                    </a:lnTo>
                    <a:lnTo>
                      <a:pt x="20612" y="161148"/>
                    </a:lnTo>
                    <a:cubicBezTo>
                      <a:pt x="26233" y="168643"/>
                      <a:pt x="33104" y="175513"/>
                      <a:pt x="41224" y="181759"/>
                    </a:cubicBezTo>
                    <a:lnTo>
                      <a:pt x="42473" y="182384"/>
                    </a:lnTo>
                    <a:lnTo>
                      <a:pt x="54965" y="173640"/>
                    </a:lnTo>
                    <a:cubicBezTo>
                      <a:pt x="59337" y="176138"/>
                      <a:pt x="63710" y="178636"/>
                      <a:pt x="68706" y="180510"/>
                    </a:cubicBezTo>
                    <a:lnTo>
                      <a:pt x="68706" y="195501"/>
                    </a:lnTo>
                    <a:lnTo>
                      <a:pt x="69956" y="196125"/>
                    </a:lnTo>
                    <a:cubicBezTo>
                      <a:pt x="72454" y="196750"/>
                      <a:pt x="74952" y="197375"/>
                      <a:pt x="77451" y="197999"/>
                    </a:cubicBezTo>
                    <a:cubicBezTo>
                      <a:pt x="84321" y="199873"/>
                      <a:pt x="91192" y="200498"/>
                      <a:pt x="98063" y="200498"/>
                    </a:cubicBezTo>
                    <a:lnTo>
                      <a:pt x="99937" y="200498"/>
                    </a:lnTo>
                    <a:lnTo>
                      <a:pt x="104933" y="186132"/>
                    </a:lnTo>
                    <a:cubicBezTo>
                      <a:pt x="109930" y="186132"/>
                      <a:pt x="114927" y="184882"/>
                      <a:pt x="119924" y="184258"/>
                    </a:cubicBezTo>
                    <a:lnTo>
                      <a:pt x="128668" y="196750"/>
                    </a:lnTo>
                    <a:lnTo>
                      <a:pt x="129917" y="196125"/>
                    </a:lnTo>
                    <a:cubicBezTo>
                      <a:pt x="139286" y="193002"/>
                      <a:pt x="148031" y="189255"/>
                      <a:pt x="156151" y="183633"/>
                    </a:cubicBezTo>
                    <a:lnTo>
                      <a:pt x="157400" y="183009"/>
                    </a:lnTo>
                    <a:lnTo>
                      <a:pt x="153028" y="168643"/>
                    </a:lnTo>
                    <a:cubicBezTo>
                      <a:pt x="157400" y="165520"/>
                      <a:pt x="161148" y="161772"/>
                      <a:pt x="164895" y="157400"/>
                    </a:cubicBezTo>
                    <a:lnTo>
                      <a:pt x="179261" y="162397"/>
                    </a:lnTo>
                    <a:lnTo>
                      <a:pt x="180510" y="161148"/>
                    </a:lnTo>
                    <a:cubicBezTo>
                      <a:pt x="186132" y="153652"/>
                      <a:pt x="191129" y="145533"/>
                      <a:pt x="194252" y="136163"/>
                    </a:cubicBezTo>
                    <a:lnTo>
                      <a:pt x="194876" y="134290"/>
                    </a:lnTo>
                    <a:lnTo>
                      <a:pt x="183009" y="125545"/>
                    </a:lnTo>
                    <a:cubicBezTo>
                      <a:pt x="183633" y="123671"/>
                      <a:pt x="184258" y="121798"/>
                      <a:pt x="184258" y="119924"/>
                    </a:cubicBezTo>
                    <a:cubicBezTo>
                      <a:pt x="185507" y="116176"/>
                      <a:pt x="186132" y="111804"/>
                      <a:pt x="186132" y="108056"/>
                    </a:cubicBezTo>
                    <a:lnTo>
                      <a:pt x="200498" y="103684"/>
                    </a:lnTo>
                    <a:lnTo>
                      <a:pt x="200498" y="101810"/>
                    </a:lnTo>
                    <a:cubicBezTo>
                      <a:pt x="200498" y="101186"/>
                      <a:pt x="200498" y="100561"/>
                      <a:pt x="200498" y="99936"/>
                    </a:cubicBezTo>
                    <a:cubicBezTo>
                      <a:pt x="201122" y="91817"/>
                      <a:pt x="199873" y="83072"/>
                      <a:pt x="197375" y="74952"/>
                    </a:cubicBezTo>
                    <a:close/>
                    <a:moveTo>
                      <a:pt x="99937" y="135539"/>
                    </a:moveTo>
                    <a:cubicBezTo>
                      <a:pt x="81198" y="134914"/>
                      <a:pt x="66208" y="119299"/>
                      <a:pt x="66833" y="100561"/>
                    </a:cubicBezTo>
                    <a:cubicBezTo>
                      <a:pt x="67457" y="81823"/>
                      <a:pt x="83072" y="66833"/>
                      <a:pt x="101810" y="67457"/>
                    </a:cubicBezTo>
                    <a:cubicBezTo>
                      <a:pt x="120548" y="68082"/>
                      <a:pt x="135539" y="83697"/>
                      <a:pt x="134914" y="102435"/>
                    </a:cubicBezTo>
                    <a:cubicBezTo>
                      <a:pt x="134290" y="121173"/>
                      <a:pt x="118675" y="136163"/>
                      <a:pt x="99937" y="135539"/>
                    </a:cubicBezTo>
                    <a:close/>
                  </a:path>
                </a:pathLst>
              </a:custGeom>
              <a:grpFill/>
              <a:ln w="61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0" name="Graphic 56">
                <a:extLst>
                  <a:ext uri="{FF2B5EF4-FFF2-40B4-BE49-F238E27FC236}">
                    <a16:creationId xmlns:a16="http://schemas.microsoft.com/office/drawing/2014/main" id="{FB7F280D-A556-DD41-95A3-EF5A1D0FB480}"/>
                  </a:ext>
                </a:extLst>
              </p:cNvPr>
              <p:cNvSpPr/>
              <p:nvPr/>
            </p:nvSpPr>
            <p:spPr>
              <a:xfrm>
                <a:off x="-297779" y="1654678"/>
                <a:ext cx="303156" cy="307146"/>
              </a:xfrm>
              <a:custGeom>
                <a:avLst/>
                <a:gdLst>
                  <a:gd name="connsiteX0" fmla="*/ 266081 w 284818"/>
                  <a:gd name="connsiteY0" fmla="*/ 152403 h 288566"/>
                  <a:gd name="connsiteX1" fmla="*/ 266706 w 284818"/>
                  <a:gd name="connsiteY1" fmla="*/ 143659 h 288566"/>
                  <a:gd name="connsiteX2" fmla="*/ 265456 w 284818"/>
                  <a:gd name="connsiteY2" fmla="*/ 126170 h 288566"/>
                  <a:gd name="connsiteX3" fmla="*/ 284194 w 284818"/>
                  <a:gd name="connsiteY3" fmla="*/ 114927 h 288566"/>
                  <a:gd name="connsiteX4" fmla="*/ 283570 w 284818"/>
                  <a:gd name="connsiteY4" fmla="*/ 113053 h 288566"/>
                  <a:gd name="connsiteX5" fmla="*/ 269829 w 284818"/>
                  <a:gd name="connsiteY5" fmla="*/ 75577 h 288566"/>
                  <a:gd name="connsiteX6" fmla="*/ 269204 w 284818"/>
                  <a:gd name="connsiteY6" fmla="*/ 73703 h 288566"/>
                  <a:gd name="connsiteX7" fmla="*/ 248592 w 284818"/>
                  <a:gd name="connsiteY7" fmla="*/ 78700 h 288566"/>
                  <a:gd name="connsiteX8" fmla="*/ 230479 w 284818"/>
                  <a:gd name="connsiteY8" fmla="*/ 56214 h 288566"/>
                  <a:gd name="connsiteX9" fmla="*/ 239223 w 284818"/>
                  <a:gd name="connsiteY9" fmla="*/ 36227 h 288566"/>
                  <a:gd name="connsiteX10" fmla="*/ 237974 w 284818"/>
                  <a:gd name="connsiteY10" fmla="*/ 34978 h 288566"/>
                  <a:gd name="connsiteX11" fmla="*/ 204870 w 284818"/>
                  <a:gd name="connsiteY11" fmla="*/ 13741 h 288566"/>
                  <a:gd name="connsiteX12" fmla="*/ 202996 w 284818"/>
                  <a:gd name="connsiteY12" fmla="*/ 13117 h 288566"/>
                  <a:gd name="connsiteX13" fmla="*/ 188630 w 284818"/>
                  <a:gd name="connsiteY13" fmla="*/ 29356 h 288566"/>
                  <a:gd name="connsiteX14" fmla="*/ 159898 w 284818"/>
                  <a:gd name="connsiteY14" fmla="*/ 21861 h 288566"/>
                  <a:gd name="connsiteX15" fmla="*/ 154902 w 284818"/>
                  <a:gd name="connsiteY15" fmla="*/ 625 h 288566"/>
                  <a:gd name="connsiteX16" fmla="*/ 153028 w 284818"/>
                  <a:gd name="connsiteY16" fmla="*/ 625 h 288566"/>
                  <a:gd name="connsiteX17" fmla="*/ 143659 w 284818"/>
                  <a:gd name="connsiteY17" fmla="*/ 0 h 288566"/>
                  <a:gd name="connsiteX18" fmla="*/ 114302 w 284818"/>
                  <a:gd name="connsiteY18" fmla="*/ 3123 h 288566"/>
                  <a:gd name="connsiteX19" fmla="*/ 112429 w 284818"/>
                  <a:gd name="connsiteY19" fmla="*/ 3748 h 288566"/>
                  <a:gd name="connsiteX20" fmla="*/ 110555 w 284818"/>
                  <a:gd name="connsiteY20" fmla="*/ 24984 h 288566"/>
                  <a:gd name="connsiteX21" fmla="*/ 83072 w 284818"/>
                  <a:gd name="connsiteY21" fmla="*/ 36227 h 288566"/>
                  <a:gd name="connsiteX22" fmla="*/ 66833 w 284818"/>
                  <a:gd name="connsiteY22" fmla="*/ 21861 h 288566"/>
                  <a:gd name="connsiteX23" fmla="*/ 64959 w 284818"/>
                  <a:gd name="connsiteY23" fmla="*/ 23110 h 288566"/>
                  <a:gd name="connsiteX24" fmla="*/ 34978 w 284818"/>
                  <a:gd name="connsiteY24" fmla="*/ 48719 h 288566"/>
                  <a:gd name="connsiteX25" fmla="*/ 34353 w 284818"/>
                  <a:gd name="connsiteY25" fmla="*/ 50593 h 288566"/>
                  <a:gd name="connsiteX26" fmla="*/ 45596 w 284818"/>
                  <a:gd name="connsiteY26" fmla="*/ 69331 h 288566"/>
                  <a:gd name="connsiteX27" fmla="*/ 31230 w 284818"/>
                  <a:gd name="connsiteY27" fmla="*/ 93690 h 288566"/>
                  <a:gd name="connsiteX28" fmla="*/ 9369 w 284818"/>
                  <a:gd name="connsiteY28" fmla="*/ 91817 h 288566"/>
                  <a:gd name="connsiteX29" fmla="*/ 8744 w 284818"/>
                  <a:gd name="connsiteY29" fmla="*/ 93690 h 288566"/>
                  <a:gd name="connsiteX30" fmla="*/ 0 w 284818"/>
                  <a:gd name="connsiteY30" fmla="*/ 133040 h 288566"/>
                  <a:gd name="connsiteX31" fmla="*/ 0 w 284818"/>
                  <a:gd name="connsiteY31" fmla="*/ 134914 h 288566"/>
                  <a:gd name="connsiteX32" fmla="*/ 19987 w 284818"/>
                  <a:gd name="connsiteY32" fmla="*/ 143659 h 288566"/>
                  <a:gd name="connsiteX33" fmla="*/ 19987 w 284818"/>
                  <a:gd name="connsiteY33" fmla="*/ 144908 h 288566"/>
                  <a:gd name="connsiteX34" fmla="*/ 22486 w 284818"/>
                  <a:gd name="connsiteY34" fmla="*/ 169892 h 288566"/>
                  <a:gd name="connsiteX35" fmla="*/ 4372 w 284818"/>
                  <a:gd name="connsiteY35" fmla="*/ 180510 h 288566"/>
                  <a:gd name="connsiteX36" fmla="*/ 4997 w 284818"/>
                  <a:gd name="connsiteY36" fmla="*/ 182384 h 288566"/>
                  <a:gd name="connsiteX37" fmla="*/ 21237 w 284818"/>
                  <a:gd name="connsiteY37" fmla="*/ 219860 h 288566"/>
                  <a:gd name="connsiteX38" fmla="*/ 21861 w 284818"/>
                  <a:gd name="connsiteY38" fmla="*/ 221109 h 288566"/>
                  <a:gd name="connsiteX39" fmla="*/ 43098 w 284818"/>
                  <a:gd name="connsiteY39" fmla="*/ 216113 h 288566"/>
                  <a:gd name="connsiteX40" fmla="*/ 58713 w 284818"/>
                  <a:gd name="connsiteY40" fmla="*/ 234226 h 288566"/>
                  <a:gd name="connsiteX41" fmla="*/ 49968 w 284818"/>
                  <a:gd name="connsiteY41" fmla="*/ 254213 h 288566"/>
                  <a:gd name="connsiteX42" fmla="*/ 51217 w 284818"/>
                  <a:gd name="connsiteY42" fmla="*/ 255463 h 288566"/>
                  <a:gd name="connsiteX43" fmla="*/ 86820 w 284818"/>
                  <a:gd name="connsiteY43" fmla="*/ 276699 h 288566"/>
                  <a:gd name="connsiteX44" fmla="*/ 88694 w 284818"/>
                  <a:gd name="connsiteY44" fmla="*/ 277324 h 288566"/>
                  <a:gd name="connsiteX45" fmla="*/ 103059 w 284818"/>
                  <a:gd name="connsiteY45" fmla="*/ 261084 h 288566"/>
                  <a:gd name="connsiteX46" fmla="*/ 124921 w 284818"/>
                  <a:gd name="connsiteY46" fmla="*/ 266706 h 288566"/>
                  <a:gd name="connsiteX47" fmla="*/ 129917 w 284818"/>
                  <a:gd name="connsiteY47" fmla="*/ 287942 h 288566"/>
                  <a:gd name="connsiteX48" fmla="*/ 131791 w 284818"/>
                  <a:gd name="connsiteY48" fmla="*/ 287942 h 288566"/>
                  <a:gd name="connsiteX49" fmla="*/ 143034 w 284818"/>
                  <a:gd name="connsiteY49" fmla="*/ 288567 h 288566"/>
                  <a:gd name="connsiteX50" fmla="*/ 173015 w 284818"/>
                  <a:gd name="connsiteY50" fmla="*/ 285444 h 288566"/>
                  <a:gd name="connsiteX51" fmla="*/ 174889 w 284818"/>
                  <a:gd name="connsiteY51" fmla="*/ 284819 h 288566"/>
                  <a:gd name="connsiteX52" fmla="*/ 176763 w 284818"/>
                  <a:gd name="connsiteY52" fmla="*/ 263582 h 288566"/>
                  <a:gd name="connsiteX53" fmla="*/ 197999 w 284818"/>
                  <a:gd name="connsiteY53" fmla="*/ 255463 h 288566"/>
                  <a:gd name="connsiteX54" fmla="*/ 214239 w 284818"/>
                  <a:gd name="connsiteY54" fmla="*/ 269829 h 288566"/>
                  <a:gd name="connsiteX55" fmla="*/ 215488 w 284818"/>
                  <a:gd name="connsiteY55" fmla="*/ 269204 h 288566"/>
                  <a:gd name="connsiteX56" fmla="*/ 247967 w 284818"/>
                  <a:gd name="connsiteY56" fmla="*/ 243595 h 288566"/>
                  <a:gd name="connsiteX57" fmla="*/ 249217 w 284818"/>
                  <a:gd name="connsiteY57" fmla="*/ 242346 h 288566"/>
                  <a:gd name="connsiteX58" fmla="*/ 237974 w 284818"/>
                  <a:gd name="connsiteY58" fmla="*/ 224232 h 288566"/>
                  <a:gd name="connsiteX59" fmla="*/ 251090 w 284818"/>
                  <a:gd name="connsiteY59" fmla="*/ 204245 h 288566"/>
                  <a:gd name="connsiteX60" fmla="*/ 272952 w 284818"/>
                  <a:gd name="connsiteY60" fmla="*/ 206119 h 288566"/>
                  <a:gd name="connsiteX61" fmla="*/ 273576 w 284818"/>
                  <a:gd name="connsiteY61" fmla="*/ 204245 h 288566"/>
                  <a:gd name="connsiteX62" fmla="*/ 284819 w 284818"/>
                  <a:gd name="connsiteY62" fmla="*/ 164895 h 288566"/>
                  <a:gd name="connsiteX63" fmla="*/ 284819 w 284818"/>
                  <a:gd name="connsiteY63" fmla="*/ 163021 h 288566"/>
                  <a:gd name="connsiteX64" fmla="*/ 266081 w 284818"/>
                  <a:gd name="connsiteY64" fmla="*/ 152403 h 288566"/>
                  <a:gd name="connsiteX65" fmla="*/ 143034 w 284818"/>
                  <a:gd name="connsiteY65" fmla="*/ 217362 h 288566"/>
                  <a:gd name="connsiteX66" fmla="*/ 69956 w 284818"/>
                  <a:gd name="connsiteY66" fmla="*/ 144283 h 288566"/>
                  <a:gd name="connsiteX67" fmla="*/ 143034 w 284818"/>
                  <a:gd name="connsiteY67" fmla="*/ 71205 h 288566"/>
                  <a:gd name="connsiteX68" fmla="*/ 216113 w 284818"/>
                  <a:gd name="connsiteY68" fmla="*/ 144283 h 288566"/>
                  <a:gd name="connsiteX69" fmla="*/ 143034 w 284818"/>
                  <a:gd name="connsiteY69" fmla="*/ 217362 h 288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4818" h="288566">
                    <a:moveTo>
                      <a:pt x="266081" y="152403"/>
                    </a:moveTo>
                    <a:cubicBezTo>
                      <a:pt x="266081" y="149280"/>
                      <a:pt x="266706" y="146782"/>
                      <a:pt x="266706" y="143659"/>
                    </a:cubicBezTo>
                    <a:cubicBezTo>
                      <a:pt x="266706" y="137413"/>
                      <a:pt x="266081" y="131791"/>
                      <a:pt x="265456" y="126170"/>
                    </a:cubicBezTo>
                    <a:lnTo>
                      <a:pt x="284194" y="114927"/>
                    </a:lnTo>
                    <a:lnTo>
                      <a:pt x="283570" y="113053"/>
                    </a:lnTo>
                    <a:cubicBezTo>
                      <a:pt x="280447" y="99936"/>
                      <a:pt x="276075" y="87444"/>
                      <a:pt x="269829" y="75577"/>
                    </a:cubicBezTo>
                    <a:lnTo>
                      <a:pt x="269204" y="73703"/>
                    </a:lnTo>
                    <a:lnTo>
                      <a:pt x="248592" y="78700"/>
                    </a:lnTo>
                    <a:cubicBezTo>
                      <a:pt x="243595" y="70580"/>
                      <a:pt x="237349" y="63085"/>
                      <a:pt x="230479" y="56214"/>
                    </a:cubicBezTo>
                    <a:lnTo>
                      <a:pt x="239223" y="36227"/>
                    </a:lnTo>
                    <a:lnTo>
                      <a:pt x="237974" y="34978"/>
                    </a:lnTo>
                    <a:cubicBezTo>
                      <a:pt x="227980" y="26233"/>
                      <a:pt x="216737" y="19363"/>
                      <a:pt x="204870" y="13741"/>
                    </a:cubicBezTo>
                    <a:lnTo>
                      <a:pt x="202996" y="13117"/>
                    </a:lnTo>
                    <a:lnTo>
                      <a:pt x="188630" y="29356"/>
                    </a:lnTo>
                    <a:cubicBezTo>
                      <a:pt x="179261" y="25609"/>
                      <a:pt x="169892" y="23110"/>
                      <a:pt x="159898" y="21861"/>
                    </a:cubicBezTo>
                    <a:lnTo>
                      <a:pt x="154902" y="625"/>
                    </a:lnTo>
                    <a:lnTo>
                      <a:pt x="153028" y="625"/>
                    </a:lnTo>
                    <a:cubicBezTo>
                      <a:pt x="149905" y="625"/>
                      <a:pt x="146782" y="0"/>
                      <a:pt x="143659" y="0"/>
                    </a:cubicBezTo>
                    <a:cubicBezTo>
                      <a:pt x="133665" y="0"/>
                      <a:pt x="123671" y="1249"/>
                      <a:pt x="114302" y="3123"/>
                    </a:cubicBezTo>
                    <a:lnTo>
                      <a:pt x="112429" y="3748"/>
                    </a:lnTo>
                    <a:lnTo>
                      <a:pt x="110555" y="24984"/>
                    </a:lnTo>
                    <a:cubicBezTo>
                      <a:pt x="100561" y="27483"/>
                      <a:pt x="91817" y="31855"/>
                      <a:pt x="83072" y="36227"/>
                    </a:cubicBezTo>
                    <a:lnTo>
                      <a:pt x="66833" y="21861"/>
                    </a:lnTo>
                    <a:lnTo>
                      <a:pt x="64959" y="23110"/>
                    </a:lnTo>
                    <a:cubicBezTo>
                      <a:pt x="53716" y="30606"/>
                      <a:pt x="43722" y="38725"/>
                      <a:pt x="34978" y="48719"/>
                    </a:cubicBezTo>
                    <a:lnTo>
                      <a:pt x="34353" y="50593"/>
                    </a:lnTo>
                    <a:lnTo>
                      <a:pt x="45596" y="69331"/>
                    </a:lnTo>
                    <a:cubicBezTo>
                      <a:pt x="39975" y="76826"/>
                      <a:pt x="34978" y="84946"/>
                      <a:pt x="31230" y="93690"/>
                    </a:cubicBezTo>
                    <a:lnTo>
                      <a:pt x="9369" y="91817"/>
                    </a:lnTo>
                    <a:lnTo>
                      <a:pt x="8744" y="93690"/>
                    </a:lnTo>
                    <a:cubicBezTo>
                      <a:pt x="4372" y="106183"/>
                      <a:pt x="1249" y="119299"/>
                      <a:pt x="0" y="133040"/>
                    </a:cubicBezTo>
                    <a:lnTo>
                      <a:pt x="0" y="134914"/>
                    </a:lnTo>
                    <a:lnTo>
                      <a:pt x="19987" y="143659"/>
                    </a:lnTo>
                    <a:cubicBezTo>
                      <a:pt x="19987" y="143659"/>
                      <a:pt x="19987" y="144283"/>
                      <a:pt x="19987" y="144908"/>
                    </a:cubicBezTo>
                    <a:cubicBezTo>
                      <a:pt x="19987" y="153652"/>
                      <a:pt x="20612" y="161772"/>
                      <a:pt x="22486" y="169892"/>
                    </a:cubicBezTo>
                    <a:lnTo>
                      <a:pt x="4372" y="180510"/>
                    </a:lnTo>
                    <a:lnTo>
                      <a:pt x="4997" y="182384"/>
                    </a:lnTo>
                    <a:cubicBezTo>
                      <a:pt x="8744" y="195501"/>
                      <a:pt x="14366" y="208617"/>
                      <a:pt x="21237" y="219860"/>
                    </a:cubicBezTo>
                    <a:lnTo>
                      <a:pt x="21861" y="221109"/>
                    </a:lnTo>
                    <a:lnTo>
                      <a:pt x="43098" y="216113"/>
                    </a:lnTo>
                    <a:cubicBezTo>
                      <a:pt x="47470" y="222359"/>
                      <a:pt x="53091" y="228605"/>
                      <a:pt x="58713" y="234226"/>
                    </a:cubicBezTo>
                    <a:lnTo>
                      <a:pt x="49968" y="254213"/>
                    </a:lnTo>
                    <a:lnTo>
                      <a:pt x="51217" y="255463"/>
                    </a:lnTo>
                    <a:cubicBezTo>
                      <a:pt x="61836" y="264207"/>
                      <a:pt x="73703" y="271702"/>
                      <a:pt x="86820" y="276699"/>
                    </a:cubicBezTo>
                    <a:lnTo>
                      <a:pt x="88694" y="277324"/>
                    </a:lnTo>
                    <a:lnTo>
                      <a:pt x="103059" y="261084"/>
                    </a:lnTo>
                    <a:cubicBezTo>
                      <a:pt x="109930" y="263582"/>
                      <a:pt x="117425" y="265456"/>
                      <a:pt x="124921" y="266706"/>
                    </a:cubicBezTo>
                    <a:lnTo>
                      <a:pt x="129917" y="287942"/>
                    </a:lnTo>
                    <a:lnTo>
                      <a:pt x="131791" y="287942"/>
                    </a:lnTo>
                    <a:cubicBezTo>
                      <a:pt x="135539" y="287942"/>
                      <a:pt x="139286" y="288567"/>
                      <a:pt x="143034" y="288567"/>
                    </a:cubicBezTo>
                    <a:cubicBezTo>
                      <a:pt x="153028" y="288567"/>
                      <a:pt x="163021" y="287317"/>
                      <a:pt x="173015" y="285444"/>
                    </a:cubicBezTo>
                    <a:lnTo>
                      <a:pt x="174889" y="284819"/>
                    </a:lnTo>
                    <a:lnTo>
                      <a:pt x="176763" y="263582"/>
                    </a:lnTo>
                    <a:cubicBezTo>
                      <a:pt x="184258" y="261709"/>
                      <a:pt x="191129" y="258586"/>
                      <a:pt x="197999" y="255463"/>
                    </a:cubicBezTo>
                    <a:lnTo>
                      <a:pt x="214239" y="269829"/>
                    </a:lnTo>
                    <a:lnTo>
                      <a:pt x="215488" y="269204"/>
                    </a:lnTo>
                    <a:cubicBezTo>
                      <a:pt x="227356" y="262333"/>
                      <a:pt x="238598" y="253589"/>
                      <a:pt x="247967" y="243595"/>
                    </a:cubicBezTo>
                    <a:lnTo>
                      <a:pt x="249217" y="242346"/>
                    </a:lnTo>
                    <a:lnTo>
                      <a:pt x="237974" y="224232"/>
                    </a:lnTo>
                    <a:cubicBezTo>
                      <a:pt x="242971" y="217986"/>
                      <a:pt x="247343" y="211116"/>
                      <a:pt x="251090" y="204245"/>
                    </a:cubicBezTo>
                    <a:lnTo>
                      <a:pt x="272952" y="206119"/>
                    </a:lnTo>
                    <a:lnTo>
                      <a:pt x="273576" y="204245"/>
                    </a:lnTo>
                    <a:cubicBezTo>
                      <a:pt x="279198" y="191753"/>
                      <a:pt x="282945" y="178636"/>
                      <a:pt x="284819" y="164895"/>
                    </a:cubicBezTo>
                    <a:lnTo>
                      <a:pt x="284819" y="163021"/>
                    </a:lnTo>
                    <a:lnTo>
                      <a:pt x="266081" y="152403"/>
                    </a:lnTo>
                    <a:close/>
                    <a:moveTo>
                      <a:pt x="143034" y="217362"/>
                    </a:moveTo>
                    <a:cubicBezTo>
                      <a:pt x="102435" y="217362"/>
                      <a:pt x="69956" y="184258"/>
                      <a:pt x="69956" y="144283"/>
                    </a:cubicBezTo>
                    <a:cubicBezTo>
                      <a:pt x="69956" y="104309"/>
                      <a:pt x="103059" y="71205"/>
                      <a:pt x="143034" y="71205"/>
                    </a:cubicBezTo>
                    <a:cubicBezTo>
                      <a:pt x="183009" y="71205"/>
                      <a:pt x="216113" y="104309"/>
                      <a:pt x="216113" y="144283"/>
                    </a:cubicBezTo>
                    <a:cubicBezTo>
                      <a:pt x="216113" y="184258"/>
                      <a:pt x="183009" y="217362"/>
                      <a:pt x="143034" y="217362"/>
                    </a:cubicBezTo>
                    <a:close/>
                  </a:path>
                </a:pathLst>
              </a:custGeom>
              <a:grpFill/>
              <a:ln w="61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35" name="Group 34">
            <a:extLst>
              <a:ext uri="{FF2B5EF4-FFF2-40B4-BE49-F238E27FC236}">
                <a16:creationId xmlns:a16="http://schemas.microsoft.com/office/drawing/2014/main" id="{51F713DA-61AE-4061-B026-999B648D2A82}"/>
              </a:ext>
            </a:extLst>
          </p:cNvPr>
          <p:cNvGrpSpPr/>
          <p:nvPr/>
        </p:nvGrpSpPr>
        <p:grpSpPr>
          <a:xfrm>
            <a:off x="6496052" y="2391911"/>
            <a:ext cx="418828" cy="418828"/>
            <a:chOff x="6477000" y="2391911"/>
            <a:chExt cx="418828" cy="418828"/>
          </a:xfrm>
        </p:grpSpPr>
        <p:grpSp>
          <p:nvGrpSpPr>
            <p:cNvPr id="848" name="Group 847">
              <a:extLst>
                <a:ext uri="{FF2B5EF4-FFF2-40B4-BE49-F238E27FC236}">
                  <a16:creationId xmlns:a16="http://schemas.microsoft.com/office/drawing/2014/main" id="{824C9E8E-5FC3-4E3F-AB4C-4819CFE5365A}"/>
                </a:ext>
              </a:extLst>
            </p:cNvPr>
            <p:cNvGrpSpPr/>
            <p:nvPr/>
          </p:nvGrpSpPr>
          <p:grpSpPr>
            <a:xfrm>
              <a:off x="6477000" y="2391911"/>
              <a:ext cx="418828" cy="418828"/>
              <a:chOff x="-801737" y="1294679"/>
              <a:chExt cx="675031" cy="675031"/>
            </a:xfrm>
          </p:grpSpPr>
          <p:sp>
            <p:nvSpPr>
              <p:cNvPr id="849" name="Oval 848">
                <a:extLst>
                  <a:ext uri="{FF2B5EF4-FFF2-40B4-BE49-F238E27FC236}">
                    <a16:creationId xmlns:a16="http://schemas.microsoft.com/office/drawing/2014/main" id="{FA773A62-B312-4EBB-A35D-7C203D823C8A}"/>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0" name="Oval 849">
                <a:extLst>
                  <a:ext uri="{FF2B5EF4-FFF2-40B4-BE49-F238E27FC236}">
                    <a16:creationId xmlns:a16="http://schemas.microsoft.com/office/drawing/2014/main" id="{B7A7D88F-B7C0-4407-879C-09DADC0F27B1}"/>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E736ACE6-CBD0-46E5-ACCE-2181CA94159B}"/>
                </a:ext>
              </a:extLst>
            </p:cNvPr>
            <p:cNvGrpSpPr/>
            <p:nvPr/>
          </p:nvGrpSpPr>
          <p:grpSpPr>
            <a:xfrm>
              <a:off x="6577072" y="2488207"/>
              <a:ext cx="224651" cy="211890"/>
              <a:chOff x="5795135" y="2461286"/>
              <a:chExt cx="281176" cy="265204"/>
            </a:xfrm>
          </p:grpSpPr>
          <p:sp>
            <p:nvSpPr>
              <p:cNvPr id="13" name="Freeform: Shape 12">
                <a:extLst>
                  <a:ext uri="{FF2B5EF4-FFF2-40B4-BE49-F238E27FC236}">
                    <a16:creationId xmlns:a16="http://schemas.microsoft.com/office/drawing/2014/main" id="{994D0549-F124-4002-931B-B825B829AFA0}"/>
                  </a:ext>
                </a:extLst>
              </p:cNvPr>
              <p:cNvSpPr/>
              <p:nvPr/>
            </p:nvSpPr>
            <p:spPr>
              <a:xfrm>
                <a:off x="5930819" y="2461286"/>
                <a:ext cx="6538" cy="16347"/>
              </a:xfrm>
              <a:custGeom>
                <a:avLst/>
                <a:gdLst>
                  <a:gd name="connsiteX0" fmla="*/ 0 w 6538"/>
                  <a:gd name="connsiteY0" fmla="*/ 0 h 16347"/>
                  <a:gd name="connsiteX1" fmla="*/ 6539 w 6538"/>
                  <a:gd name="connsiteY1" fmla="*/ 0 h 16347"/>
                  <a:gd name="connsiteX2" fmla="*/ 6539 w 6538"/>
                  <a:gd name="connsiteY2" fmla="*/ 16347 h 16347"/>
                  <a:gd name="connsiteX3" fmla="*/ 0 w 6538"/>
                  <a:gd name="connsiteY3" fmla="*/ 16347 h 16347"/>
                </a:gdLst>
                <a:ahLst/>
                <a:cxnLst>
                  <a:cxn ang="0">
                    <a:pos x="connsiteX0" y="connsiteY0"/>
                  </a:cxn>
                  <a:cxn ang="0">
                    <a:pos x="connsiteX1" y="connsiteY1"/>
                  </a:cxn>
                  <a:cxn ang="0">
                    <a:pos x="connsiteX2" y="connsiteY2"/>
                  </a:cxn>
                  <a:cxn ang="0">
                    <a:pos x="connsiteX3" y="connsiteY3"/>
                  </a:cxn>
                </a:cxnLst>
                <a:rect l="l" t="t" r="r" b="b"/>
                <a:pathLst>
                  <a:path w="6538" h="16347">
                    <a:moveTo>
                      <a:pt x="0" y="0"/>
                    </a:moveTo>
                    <a:lnTo>
                      <a:pt x="6539" y="0"/>
                    </a:lnTo>
                    <a:lnTo>
                      <a:pt x="6539" y="16347"/>
                    </a:lnTo>
                    <a:lnTo>
                      <a:pt x="0" y="16347"/>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8AFEAC9-8243-46FD-B1B0-74170A02AF6A}"/>
                  </a:ext>
                </a:extLst>
              </p:cNvPr>
              <p:cNvSpPr/>
              <p:nvPr/>
            </p:nvSpPr>
            <p:spPr>
              <a:xfrm>
                <a:off x="5914471" y="2484548"/>
                <a:ext cx="39233" cy="39233"/>
              </a:xfrm>
              <a:custGeom>
                <a:avLst/>
                <a:gdLst>
                  <a:gd name="connsiteX0" fmla="*/ 39234 w 39233"/>
                  <a:gd name="connsiteY0" fmla="*/ 19617 h 39233"/>
                  <a:gd name="connsiteX1" fmla="*/ 19617 w 39233"/>
                  <a:gd name="connsiteY1" fmla="*/ 39234 h 39233"/>
                  <a:gd name="connsiteX2" fmla="*/ 0 w 39233"/>
                  <a:gd name="connsiteY2" fmla="*/ 19617 h 39233"/>
                  <a:gd name="connsiteX3" fmla="*/ 19617 w 39233"/>
                  <a:gd name="connsiteY3" fmla="*/ 0 h 39233"/>
                  <a:gd name="connsiteX4" fmla="*/ 39234 w 39233"/>
                  <a:gd name="connsiteY4" fmla="*/ 19617 h 39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33" h="39233">
                    <a:moveTo>
                      <a:pt x="39234" y="19617"/>
                    </a:moveTo>
                    <a:cubicBezTo>
                      <a:pt x="39234" y="30451"/>
                      <a:pt x="30451" y="39234"/>
                      <a:pt x="19617" y="39234"/>
                    </a:cubicBezTo>
                    <a:cubicBezTo>
                      <a:pt x="8783" y="39234"/>
                      <a:pt x="0" y="30451"/>
                      <a:pt x="0" y="19617"/>
                    </a:cubicBezTo>
                    <a:cubicBezTo>
                      <a:pt x="0" y="8783"/>
                      <a:pt x="8783" y="0"/>
                      <a:pt x="19617" y="0"/>
                    </a:cubicBezTo>
                    <a:cubicBezTo>
                      <a:pt x="30451" y="0"/>
                      <a:pt x="39234" y="8783"/>
                      <a:pt x="39234" y="19617"/>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3FA556A2-791E-4E2A-B8D4-39C20587C884}"/>
                  </a:ext>
                </a:extLst>
              </p:cNvPr>
              <p:cNvSpPr/>
              <p:nvPr/>
            </p:nvSpPr>
            <p:spPr>
              <a:xfrm>
                <a:off x="5930819" y="2530321"/>
                <a:ext cx="6538" cy="16347"/>
              </a:xfrm>
              <a:custGeom>
                <a:avLst/>
                <a:gdLst>
                  <a:gd name="connsiteX0" fmla="*/ 0 w 6538"/>
                  <a:gd name="connsiteY0" fmla="*/ 0 h 16347"/>
                  <a:gd name="connsiteX1" fmla="*/ 6539 w 6538"/>
                  <a:gd name="connsiteY1" fmla="*/ 0 h 16347"/>
                  <a:gd name="connsiteX2" fmla="*/ 6539 w 6538"/>
                  <a:gd name="connsiteY2" fmla="*/ 16347 h 16347"/>
                  <a:gd name="connsiteX3" fmla="*/ 0 w 6538"/>
                  <a:gd name="connsiteY3" fmla="*/ 16347 h 16347"/>
                </a:gdLst>
                <a:ahLst/>
                <a:cxnLst>
                  <a:cxn ang="0">
                    <a:pos x="connsiteX0" y="connsiteY0"/>
                  </a:cxn>
                  <a:cxn ang="0">
                    <a:pos x="connsiteX1" y="connsiteY1"/>
                  </a:cxn>
                  <a:cxn ang="0">
                    <a:pos x="connsiteX2" y="connsiteY2"/>
                  </a:cxn>
                  <a:cxn ang="0">
                    <a:pos x="connsiteX3" y="connsiteY3"/>
                  </a:cxn>
                </a:cxnLst>
                <a:rect l="l" t="t" r="r" b="b"/>
                <a:pathLst>
                  <a:path w="6538" h="16347">
                    <a:moveTo>
                      <a:pt x="0" y="0"/>
                    </a:moveTo>
                    <a:lnTo>
                      <a:pt x="6539" y="0"/>
                    </a:lnTo>
                    <a:lnTo>
                      <a:pt x="6539" y="16347"/>
                    </a:lnTo>
                    <a:lnTo>
                      <a:pt x="0" y="16347"/>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8CA1B96-9901-44DD-9EDE-5C086F99D391}"/>
                  </a:ext>
                </a:extLst>
              </p:cNvPr>
              <p:cNvSpPr/>
              <p:nvPr/>
            </p:nvSpPr>
            <p:spPr>
              <a:xfrm>
                <a:off x="5902583" y="2519395"/>
                <a:ext cx="15971" cy="16347"/>
              </a:xfrm>
              <a:custGeom>
                <a:avLst/>
                <a:gdLst>
                  <a:gd name="connsiteX0" fmla="*/ 0 w 15971"/>
                  <a:gd name="connsiteY0" fmla="*/ 11616 h 16347"/>
                  <a:gd name="connsiteX1" fmla="*/ 4623 w 15971"/>
                  <a:gd name="connsiteY1" fmla="*/ 16347 h 16347"/>
                  <a:gd name="connsiteX2" fmla="*/ 15971 w 15971"/>
                  <a:gd name="connsiteY2" fmla="*/ 4734 h 16347"/>
                  <a:gd name="connsiteX3" fmla="*/ 11348 w 15971"/>
                  <a:gd name="connsiteY3" fmla="*/ 0 h 16347"/>
                  <a:gd name="connsiteX4" fmla="*/ 0 w 15971"/>
                  <a:gd name="connsiteY4" fmla="*/ 11616 h 1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1" h="16347">
                    <a:moveTo>
                      <a:pt x="0" y="11616"/>
                    </a:moveTo>
                    <a:lnTo>
                      <a:pt x="4623" y="16347"/>
                    </a:lnTo>
                    <a:lnTo>
                      <a:pt x="15971" y="4734"/>
                    </a:lnTo>
                    <a:lnTo>
                      <a:pt x="11348" y="0"/>
                    </a:lnTo>
                    <a:lnTo>
                      <a:pt x="0" y="11616"/>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C79BF7C5-C6DC-44CB-884A-71EB72A3DE83}"/>
                  </a:ext>
                </a:extLst>
              </p:cNvPr>
              <p:cNvSpPr/>
              <p:nvPr/>
            </p:nvSpPr>
            <p:spPr>
              <a:xfrm>
                <a:off x="5949622" y="2472213"/>
                <a:ext cx="15971" cy="16347"/>
              </a:xfrm>
              <a:custGeom>
                <a:avLst/>
                <a:gdLst>
                  <a:gd name="connsiteX0" fmla="*/ 15971 w 15971"/>
                  <a:gd name="connsiteY0" fmla="*/ 4731 h 16347"/>
                  <a:gd name="connsiteX1" fmla="*/ 11348 w 15971"/>
                  <a:gd name="connsiteY1" fmla="*/ 0 h 16347"/>
                  <a:gd name="connsiteX2" fmla="*/ 0 w 15971"/>
                  <a:gd name="connsiteY2" fmla="*/ 11613 h 16347"/>
                  <a:gd name="connsiteX3" fmla="*/ 4623 w 15971"/>
                  <a:gd name="connsiteY3" fmla="*/ 16347 h 16347"/>
                  <a:gd name="connsiteX4" fmla="*/ 15971 w 15971"/>
                  <a:gd name="connsiteY4" fmla="*/ 4731 h 1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1" h="16347">
                    <a:moveTo>
                      <a:pt x="15971" y="4731"/>
                    </a:moveTo>
                    <a:lnTo>
                      <a:pt x="11348" y="0"/>
                    </a:lnTo>
                    <a:lnTo>
                      <a:pt x="0" y="11613"/>
                    </a:lnTo>
                    <a:lnTo>
                      <a:pt x="4623" y="16347"/>
                    </a:lnTo>
                    <a:lnTo>
                      <a:pt x="15971" y="4731"/>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7E8F4812-D93A-4113-82CF-9CE12DA5CA17}"/>
                  </a:ext>
                </a:extLst>
              </p:cNvPr>
              <p:cNvSpPr/>
              <p:nvPr/>
            </p:nvSpPr>
            <p:spPr>
              <a:xfrm>
                <a:off x="5960244" y="2500520"/>
                <a:ext cx="16347" cy="6538"/>
              </a:xfrm>
              <a:custGeom>
                <a:avLst/>
                <a:gdLst>
                  <a:gd name="connsiteX0" fmla="*/ 0 w 16347"/>
                  <a:gd name="connsiteY0" fmla="*/ 0 h 6538"/>
                  <a:gd name="connsiteX1" fmla="*/ 16347 w 16347"/>
                  <a:gd name="connsiteY1" fmla="*/ 0 h 6538"/>
                  <a:gd name="connsiteX2" fmla="*/ 16347 w 16347"/>
                  <a:gd name="connsiteY2" fmla="*/ 6539 h 6538"/>
                  <a:gd name="connsiteX3" fmla="*/ 0 w 16347"/>
                  <a:gd name="connsiteY3" fmla="*/ 6539 h 6538"/>
                </a:gdLst>
                <a:ahLst/>
                <a:cxnLst>
                  <a:cxn ang="0">
                    <a:pos x="connsiteX0" y="connsiteY0"/>
                  </a:cxn>
                  <a:cxn ang="0">
                    <a:pos x="connsiteX1" y="connsiteY1"/>
                  </a:cxn>
                  <a:cxn ang="0">
                    <a:pos x="connsiteX2" y="connsiteY2"/>
                  </a:cxn>
                  <a:cxn ang="0">
                    <a:pos x="connsiteX3" y="connsiteY3"/>
                  </a:cxn>
                </a:cxnLst>
                <a:rect l="l" t="t" r="r" b="b"/>
                <a:pathLst>
                  <a:path w="16347" h="6538">
                    <a:moveTo>
                      <a:pt x="0" y="0"/>
                    </a:moveTo>
                    <a:lnTo>
                      <a:pt x="16347" y="0"/>
                    </a:lnTo>
                    <a:lnTo>
                      <a:pt x="16347" y="6539"/>
                    </a:lnTo>
                    <a:lnTo>
                      <a:pt x="0" y="6539"/>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C276FA59-DF0E-4A8A-9155-30FFFC0999CB}"/>
                  </a:ext>
                </a:extLst>
              </p:cNvPr>
              <p:cNvSpPr/>
              <p:nvPr/>
            </p:nvSpPr>
            <p:spPr>
              <a:xfrm>
                <a:off x="5949622" y="2519395"/>
                <a:ext cx="15971" cy="16347"/>
              </a:xfrm>
              <a:custGeom>
                <a:avLst/>
                <a:gdLst>
                  <a:gd name="connsiteX0" fmla="*/ 0 w 15971"/>
                  <a:gd name="connsiteY0" fmla="*/ 4734 h 16347"/>
                  <a:gd name="connsiteX1" fmla="*/ 11348 w 15971"/>
                  <a:gd name="connsiteY1" fmla="*/ 16347 h 16347"/>
                  <a:gd name="connsiteX2" fmla="*/ 15971 w 15971"/>
                  <a:gd name="connsiteY2" fmla="*/ 11616 h 16347"/>
                  <a:gd name="connsiteX3" fmla="*/ 4623 w 15971"/>
                  <a:gd name="connsiteY3" fmla="*/ 0 h 16347"/>
                  <a:gd name="connsiteX4" fmla="*/ 0 w 15971"/>
                  <a:gd name="connsiteY4" fmla="*/ 4734 h 1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1" h="16347">
                    <a:moveTo>
                      <a:pt x="0" y="4734"/>
                    </a:moveTo>
                    <a:lnTo>
                      <a:pt x="11348" y="16347"/>
                    </a:lnTo>
                    <a:lnTo>
                      <a:pt x="15971" y="11616"/>
                    </a:lnTo>
                    <a:lnTo>
                      <a:pt x="4623" y="0"/>
                    </a:lnTo>
                    <a:lnTo>
                      <a:pt x="0" y="4734"/>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107A47D5-724C-4395-B500-A2DFCD4DBD80}"/>
                  </a:ext>
                </a:extLst>
              </p:cNvPr>
              <p:cNvSpPr/>
              <p:nvPr/>
            </p:nvSpPr>
            <p:spPr>
              <a:xfrm>
                <a:off x="5902583" y="2472213"/>
                <a:ext cx="15971" cy="16347"/>
              </a:xfrm>
              <a:custGeom>
                <a:avLst/>
                <a:gdLst>
                  <a:gd name="connsiteX0" fmla="*/ 15971 w 15971"/>
                  <a:gd name="connsiteY0" fmla="*/ 11613 h 16347"/>
                  <a:gd name="connsiteX1" fmla="*/ 4623 w 15971"/>
                  <a:gd name="connsiteY1" fmla="*/ 0 h 16347"/>
                  <a:gd name="connsiteX2" fmla="*/ 0 w 15971"/>
                  <a:gd name="connsiteY2" fmla="*/ 4731 h 16347"/>
                  <a:gd name="connsiteX3" fmla="*/ 11348 w 15971"/>
                  <a:gd name="connsiteY3" fmla="*/ 16347 h 16347"/>
                  <a:gd name="connsiteX4" fmla="*/ 15971 w 15971"/>
                  <a:gd name="connsiteY4" fmla="*/ 11613 h 1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1" h="16347">
                    <a:moveTo>
                      <a:pt x="15971" y="11613"/>
                    </a:moveTo>
                    <a:lnTo>
                      <a:pt x="4623" y="0"/>
                    </a:lnTo>
                    <a:lnTo>
                      <a:pt x="0" y="4731"/>
                    </a:lnTo>
                    <a:lnTo>
                      <a:pt x="11348" y="16347"/>
                    </a:lnTo>
                    <a:lnTo>
                      <a:pt x="15971" y="11613"/>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9235353E-9ED0-4F61-BBB2-9ACA2E45CD93}"/>
                  </a:ext>
                </a:extLst>
              </p:cNvPr>
              <p:cNvSpPr/>
              <p:nvPr/>
            </p:nvSpPr>
            <p:spPr>
              <a:xfrm>
                <a:off x="5889777" y="2663082"/>
                <a:ext cx="186534" cy="63408"/>
              </a:xfrm>
              <a:custGeom>
                <a:avLst/>
                <a:gdLst>
                  <a:gd name="connsiteX0" fmla="*/ 5731 w 186534"/>
                  <a:gd name="connsiteY0" fmla="*/ 60335 h 63408"/>
                  <a:gd name="connsiteX1" fmla="*/ 0 w 186534"/>
                  <a:gd name="connsiteY1" fmla="*/ 63408 h 63408"/>
                  <a:gd name="connsiteX2" fmla="*/ 79046 w 186534"/>
                  <a:gd name="connsiteY2" fmla="*/ 63408 h 63408"/>
                  <a:gd name="connsiteX3" fmla="*/ 79331 w 186534"/>
                  <a:gd name="connsiteY3" fmla="*/ 63301 h 63408"/>
                  <a:gd name="connsiteX4" fmla="*/ 185184 w 186534"/>
                  <a:gd name="connsiteY4" fmla="*/ 33914 h 63408"/>
                  <a:gd name="connsiteX5" fmla="*/ 186534 w 186534"/>
                  <a:gd name="connsiteY5" fmla="*/ 33676 h 63408"/>
                  <a:gd name="connsiteX6" fmla="*/ 186534 w 186534"/>
                  <a:gd name="connsiteY6" fmla="*/ 0 h 63408"/>
                  <a:gd name="connsiteX7" fmla="*/ 184644 w 186534"/>
                  <a:gd name="connsiteY7" fmla="*/ 298 h 63408"/>
                  <a:gd name="connsiteX8" fmla="*/ 5731 w 186534"/>
                  <a:gd name="connsiteY8" fmla="*/ 60335 h 6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534" h="63408">
                    <a:moveTo>
                      <a:pt x="5731" y="60335"/>
                    </a:moveTo>
                    <a:lnTo>
                      <a:pt x="0" y="63408"/>
                    </a:lnTo>
                    <a:lnTo>
                      <a:pt x="79046" y="63408"/>
                    </a:lnTo>
                    <a:lnTo>
                      <a:pt x="79331" y="63301"/>
                    </a:lnTo>
                    <a:cubicBezTo>
                      <a:pt x="113591" y="50131"/>
                      <a:pt x="149038" y="40291"/>
                      <a:pt x="185184" y="33914"/>
                    </a:cubicBezTo>
                    <a:lnTo>
                      <a:pt x="186534" y="33676"/>
                    </a:lnTo>
                    <a:lnTo>
                      <a:pt x="186534" y="0"/>
                    </a:lnTo>
                    <a:lnTo>
                      <a:pt x="184644" y="298"/>
                    </a:lnTo>
                    <a:cubicBezTo>
                      <a:pt x="122050" y="10089"/>
                      <a:pt x="61561" y="30387"/>
                      <a:pt x="5731" y="60335"/>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94073BD-C79B-4FF9-ACD1-1CFCBA95F013}"/>
                  </a:ext>
                </a:extLst>
              </p:cNvPr>
              <p:cNvSpPr/>
              <p:nvPr/>
            </p:nvSpPr>
            <p:spPr>
              <a:xfrm>
                <a:off x="5987567" y="2703398"/>
                <a:ext cx="88743" cy="23092"/>
              </a:xfrm>
              <a:custGeom>
                <a:avLst/>
                <a:gdLst>
                  <a:gd name="connsiteX0" fmla="*/ 9674 w 88743"/>
                  <a:gd name="connsiteY0" fmla="*/ 19905 h 23092"/>
                  <a:gd name="connsiteX1" fmla="*/ 0 w 88743"/>
                  <a:gd name="connsiteY1" fmla="*/ 23092 h 23092"/>
                  <a:gd name="connsiteX2" fmla="*/ 88744 w 88743"/>
                  <a:gd name="connsiteY2" fmla="*/ 23092 h 23092"/>
                  <a:gd name="connsiteX3" fmla="*/ 88744 w 88743"/>
                  <a:gd name="connsiteY3" fmla="*/ 0 h 23092"/>
                  <a:gd name="connsiteX4" fmla="*/ 86821 w 88743"/>
                  <a:gd name="connsiteY4" fmla="*/ 327 h 23092"/>
                  <a:gd name="connsiteX5" fmla="*/ 9674 w 88743"/>
                  <a:gd name="connsiteY5" fmla="*/ 19905 h 2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743" h="23092">
                    <a:moveTo>
                      <a:pt x="9674" y="19905"/>
                    </a:moveTo>
                    <a:lnTo>
                      <a:pt x="0" y="23092"/>
                    </a:lnTo>
                    <a:lnTo>
                      <a:pt x="88744" y="23092"/>
                    </a:lnTo>
                    <a:lnTo>
                      <a:pt x="88744" y="0"/>
                    </a:lnTo>
                    <a:lnTo>
                      <a:pt x="86821" y="327"/>
                    </a:lnTo>
                    <a:cubicBezTo>
                      <a:pt x="60678" y="5037"/>
                      <a:pt x="34900" y="11579"/>
                      <a:pt x="9674" y="19905"/>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35A0BB4F-F444-40C2-86E2-C959BAE96EB8}"/>
                  </a:ext>
                </a:extLst>
              </p:cNvPr>
              <p:cNvSpPr/>
              <p:nvPr/>
            </p:nvSpPr>
            <p:spPr>
              <a:xfrm>
                <a:off x="5813830" y="2564409"/>
                <a:ext cx="262481" cy="162068"/>
              </a:xfrm>
              <a:custGeom>
                <a:avLst/>
                <a:gdLst>
                  <a:gd name="connsiteX0" fmla="*/ 260631 w 262481"/>
                  <a:gd name="connsiteY0" fmla="*/ 57818 h 162068"/>
                  <a:gd name="connsiteX1" fmla="*/ 219978 w 262481"/>
                  <a:gd name="connsiteY1" fmla="*/ 64811 h 162068"/>
                  <a:gd name="connsiteX2" fmla="*/ 219978 w 262481"/>
                  <a:gd name="connsiteY2" fmla="*/ 47274 h 162068"/>
                  <a:gd name="connsiteX3" fmla="*/ 236087 w 262481"/>
                  <a:gd name="connsiteY3" fmla="*/ 42042 h 162068"/>
                  <a:gd name="connsiteX4" fmla="*/ 241135 w 262481"/>
                  <a:gd name="connsiteY4" fmla="*/ 24609 h 162068"/>
                  <a:gd name="connsiteX5" fmla="*/ 223519 w 262481"/>
                  <a:gd name="connsiteY5" fmla="*/ 28994 h 162068"/>
                  <a:gd name="connsiteX6" fmla="*/ 219978 w 262481"/>
                  <a:gd name="connsiteY6" fmla="*/ 34333 h 162068"/>
                  <a:gd name="connsiteX7" fmla="*/ 219978 w 262481"/>
                  <a:gd name="connsiteY7" fmla="*/ 29680 h 162068"/>
                  <a:gd name="connsiteX8" fmla="*/ 225912 w 262481"/>
                  <a:gd name="connsiteY8" fmla="*/ 16929 h 162068"/>
                  <a:gd name="connsiteX9" fmla="*/ 216842 w 262481"/>
                  <a:gd name="connsiteY9" fmla="*/ 0 h 162068"/>
                  <a:gd name="connsiteX10" fmla="*/ 207773 w 262481"/>
                  <a:gd name="connsiteY10" fmla="*/ 16926 h 162068"/>
                  <a:gd name="connsiteX11" fmla="*/ 213439 w 262481"/>
                  <a:gd name="connsiteY11" fmla="*/ 29396 h 162068"/>
                  <a:gd name="connsiteX12" fmla="*/ 213439 w 262481"/>
                  <a:gd name="connsiteY12" fmla="*/ 29396 h 162068"/>
                  <a:gd name="connsiteX13" fmla="*/ 213439 w 262481"/>
                  <a:gd name="connsiteY13" fmla="*/ 34333 h 162068"/>
                  <a:gd name="connsiteX14" fmla="*/ 209898 w 262481"/>
                  <a:gd name="connsiteY14" fmla="*/ 28994 h 162068"/>
                  <a:gd name="connsiteX15" fmla="*/ 192282 w 262481"/>
                  <a:gd name="connsiteY15" fmla="*/ 24636 h 162068"/>
                  <a:gd name="connsiteX16" fmla="*/ 197330 w 262481"/>
                  <a:gd name="connsiteY16" fmla="*/ 42069 h 162068"/>
                  <a:gd name="connsiteX17" fmla="*/ 213439 w 262481"/>
                  <a:gd name="connsiteY17" fmla="*/ 47274 h 162068"/>
                  <a:gd name="connsiteX18" fmla="*/ 213439 w 262481"/>
                  <a:gd name="connsiteY18" fmla="*/ 66184 h 162068"/>
                  <a:gd name="connsiteX19" fmla="*/ 4159 w 262481"/>
                  <a:gd name="connsiteY19" fmla="*/ 159103 h 162068"/>
                  <a:gd name="connsiteX20" fmla="*/ 0 w 262481"/>
                  <a:gd name="connsiteY20" fmla="*/ 162069 h 162068"/>
                  <a:gd name="connsiteX21" fmla="*/ 62742 w 262481"/>
                  <a:gd name="connsiteY21" fmla="*/ 162069 h 162068"/>
                  <a:gd name="connsiteX22" fmla="*/ 63121 w 262481"/>
                  <a:gd name="connsiteY22" fmla="*/ 161850 h 162068"/>
                  <a:gd name="connsiteX23" fmla="*/ 261095 w 262481"/>
                  <a:gd name="connsiteY23" fmla="*/ 92301 h 162068"/>
                  <a:gd name="connsiteX24" fmla="*/ 262481 w 262481"/>
                  <a:gd name="connsiteY24" fmla="*/ 92088 h 162068"/>
                  <a:gd name="connsiteX25" fmla="*/ 262481 w 262481"/>
                  <a:gd name="connsiteY25" fmla="*/ 57572 h 16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2481" h="162068">
                    <a:moveTo>
                      <a:pt x="260631" y="57818"/>
                    </a:moveTo>
                    <a:cubicBezTo>
                      <a:pt x="246990" y="59632"/>
                      <a:pt x="233438" y="62009"/>
                      <a:pt x="219978" y="64811"/>
                    </a:cubicBezTo>
                    <a:lnTo>
                      <a:pt x="219978" y="47274"/>
                    </a:lnTo>
                    <a:cubicBezTo>
                      <a:pt x="223846" y="47185"/>
                      <a:pt x="231535" y="46430"/>
                      <a:pt x="236087" y="42042"/>
                    </a:cubicBezTo>
                    <a:cubicBezTo>
                      <a:pt x="242348" y="36027"/>
                      <a:pt x="241135" y="24609"/>
                      <a:pt x="241135" y="24609"/>
                    </a:cubicBezTo>
                    <a:cubicBezTo>
                      <a:pt x="241135" y="24609"/>
                      <a:pt x="229786" y="22975"/>
                      <a:pt x="223519" y="28994"/>
                    </a:cubicBezTo>
                    <a:cubicBezTo>
                      <a:pt x="221994" y="30519"/>
                      <a:pt x="220790" y="32335"/>
                      <a:pt x="219978" y="34333"/>
                    </a:cubicBezTo>
                    <a:lnTo>
                      <a:pt x="219978" y="29680"/>
                    </a:lnTo>
                    <a:cubicBezTo>
                      <a:pt x="223433" y="26288"/>
                      <a:pt x="225541" y="21758"/>
                      <a:pt x="225912" y="16929"/>
                    </a:cubicBezTo>
                    <a:cubicBezTo>
                      <a:pt x="225912" y="8246"/>
                      <a:pt x="216842" y="0"/>
                      <a:pt x="216842" y="0"/>
                    </a:cubicBezTo>
                    <a:cubicBezTo>
                      <a:pt x="216842" y="0"/>
                      <a:pt x="207773" y="8246"/>
                      <a:pt x="207773" y="16926"/>
                    </a:cubicBezTo>
                    <a:cubicBezTo>
                      <a:pt x="208113" y="21626"/>
                      <a:pt x="210122" y="26049"/>
                      <a:pt x="213439" y="29396"/>
                    </a:cubicBezTo>
                    <a:lnTo>
                      <a:pt x="213439" y="29396"/>
                    </a:lnTo>
                    <a:lnTo>
                      <a:pt x="213439" y="34333"/>
                    </a:lnTo>
                    <a:cubicBezTo>
                      <a:pt x="212627" y="32335"/>
                      <a:pt x="211423" y="30519"/>
                      <a:pt x="209898" y="28994"/>
                    </a:cubicBezTo>
                    <a:cubicBezTo>
                      <a:pt x="203640" y="22975"/>
                      <a:pt x="192282" y="24636"/>
                      <a:pt x="192282" y="24636"/>
                    </a:cubicBezTo>
                    <a:cubicBezTo>
                      <a:pt x="192282" y="24636"/>
                      <a:pt x="191069" y="36053"/>
                      <a:pt x="197330" y="42069"/>
                    </a:cubicBezTo>
                    <a:cubicBezTo>
                      <a:pt x="201881" y="46443"/>
                      <a:pt x="209571" y="47198"/>
                      <a:pt x="213439" y="47274"/>
                    </a:cubicBezTo>
                    <a:lnTo>
                      <a:pt x="213439" y="66184"/>
                    </a:lnTo>
                    <a:cubicBezTo>
                      <a:pt x="138147" y="82791"/>
                      <a:pt x="66972" y="114392"/>
                      <a:pt x="4159" y="159103"/>
                    </a:cubicBezTo>
                    <a:lnTo>
                      <a:pt x="0" y="162069"/>
                    </a:lnTo>
                    <a:lnTo>
                      <a:pt x="62742" y="162069"/>
                    </a:lnTo>
                    <a:lnTo>
                      <a:pt x="63121" y="161850"/>
                    </a:lnTo>
                    <a:cubicBezTo>
                      <a:pt x="124222" y="126578"/>
                      <a:pt x="191358" y="102993"/>
                      <a:pt x="261095" y="92301"/>
                    </a:cubicBezTo>
                    <a:lnTo>
                      <a:pt x="262481" y="92088"/>
                    </a:lnTo>
                    <a:lnTo>
                      <a:pt x="262481" y="57572"/>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5B4CE145-E38B-40F4-B2D2-864EAA02A65E}"/>
                  </a:ext>
                </a:extLst>
              </p:cNvPr>
              <p:cNvSpPr/>
              <p:nvPr/>
            </p:nvSpPr>
            <p:spPr>
              <a:xfrm>
                <a:off x="5891585" y="2500520"/>
                <a:ext cx="16347" cy="6538"/>
              </a:xfrm>
              <a:custGeom>
                <a:avLst/>
                <a:gdLst>
                  <a:gd name="connsiteX0" fmla="*/ 0 w 16347"/>
                  <a:gd name="connsiteY0" fmla="*/ 0 h 6538"/>
                  <a:gd name="connsiteX1" fmla="*/ 16347 w 16347"/>
                  <a:gd name="connsiteY1" fmla="*/ 0 h 6538"/>
                  <a:gd name="connsiteX2" fmla="*/ 16347 w 16347"/>
                  <a:gd name="connsiteY2" fmla="*/ 6539 h 6538"/>
                  <a:gd name="connsiteX3" fmla="*/ 0 w 16347"/>
                  <a:gd name="connsiteY3" fmla="*/ 6539 h 6538"/>
                </a:gdLst>
                <a:ahLst/>
                <a:cxnLst>
                  <a:cxn ang="0">
                    <a:pos x="connsiteX0" y="connsiteY0"/>
                  </a:cxn>
                  <a:cxn ang="0">
                    <a:pos x="connsiteX1" y="connsiteY1"/>
                  </a:cxn>
                  <a:cxn ang="0">
                    <a:pos x="connsiteX2" y="connsiteY2"/>
                  </a:cxn>
                  <a:cxn ang="0">
                    <a:pos x="connsiteX3" y="connsiteY3"/>
                  </a:cxn>
                </a:cxnLst>
                <a:rect l="l" t="t" r="r" b="b"/>
                <a:pathLst>
                  <a:path w="16347" h="6538">
                    <a:moveTo>
                      <a:pt x="0" y="0"/>
                    </a:moveTo>
                    <a:lnTo>
                      <a:pt x="16347" y="0"/>
                    </a:lnTo>
                    <a:lnTo>
                      <a:pt x="16347" y="6539"/>
                    </a:lnTo>
                    <a:lnTo>
                      <a:pt x="0" y="6539"/>
                    </a:ln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9038A025-7F6E-4988-B55B-B5D40B105978}"/>
                  </a:ext>
                </a:extLst>
              </p:cNvPr>
              <p:cNvSpPr/>
              <p:nvPr/>
            </p:nvSpPr>
            <p:spPr>
              <a:xfrm>
                <a:off x="5795151" y="2704690"/>
                <a:ext cx="27676" cy="21800"/>
              </a:xfrm>
              <a:custGeom>
                <a:avLst/>
                <a:gdLst>
                  <a:gd name="connsiteX0" fmla="*/ 27676 w 27676"/>
                  <a:gd name="connsiteY0" fmla="*/ 3335 h 21800"/>
                  <a:gd name="connsiteX1" fmla="*/ 23540 w 27676"/>
                  <a:gd name="connsiteY1" fmla="*/ 2753 h 21800"/>
                  <a:gd name="connsiteX2" fmla="*/ 0 w 27676"/>
                  <a:gd name="connsiteY2" fmla="*/ 0 h 21800"/>
                  <a:gd name="connsiteX3" fmla="*/ 0 w 27676"/>
                  <a:gd name="connsiteY3" fmla="*/ 21801 h 21800"/>
                  <a:gd name="connsiteX4" fmla="*/ 2357 w 27676"/>
                  <a:gd name="connsiteY4" fmla="*/ 21801 h 21800"/>
                  <a:gd name="connsiteX5" fmla="*/ 2795 w 27676"/>
                  <a:gd name="connsiteY5" fmla="*/ 21474 h 21800"/>
                  <a:gd name="connsiteX6" fmla="*/ 24256 w 27676"/>
                  <a:gd name="connsiteY6" fmla="*/ 5725 h 2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76" h="21800">
                    <a:moveTo>
                      <a:pt x="27676" y="3335"/>
                    </a:moveTo>
                    <a:lnTo>
                      <a:pt x="23540" y="2753"/>
                    </a:lnTo>
                    <a:cubicBezTo>
                      <a:pt x="16432" y="1752"/>
                      <a:pt x="8880" y="873"/>
                      <a:pt x="0" y="0"/>
                    </a:cubicBezTo>
                    <a:lnTo>
                      <a:pt x="0" y="21801"/>
                    </a:lnTo>
                    <a:lnTo>
                      <a:pt x="2357" y="21801"/>
                    </a:lnTo>
                    <a:lnTo>
                      <a:pt x="2795" y="21474"/>
                    </a:lnTo>
                    <a:cubicBezTo>
                      <a:pt x="11100" y="15121"/>
                      <a:pt x="17920" y="10116"/>
                      <a:pt x="24256" y="5725"/>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9DDCDBC5-96E5-45AC-9D0D-23E19954C0FE}"/>
                  </a:ext>
                </a:extLst>
              </p:cNvPr>
              <p:cNvSpPr/>
              <p:nvPr/>
            </p:nvSpPr>
            <p:spPr>
              <a:xfrm>
                <a:off x="5795135" y="2626993"/>
                <a:ext cx="124158" cy="47829"/>
              </a:xfrm>
              <a:custGeom>
                <a:avLst/>
                <a:gdLst>
                  <a:gd name="connsiteX0" fmla="*/ 82679 w 124158"/>
                  <a:gd name="connsiteY0" fmla="*/ 47829 h 47829"/>
                  <a:gd name="connsiteX1" fmla="*/ 83241 w 124158"/>
                  <a:gd name="connsiteY1" fmla="*/ 47532 h 47829"/>
                  <a:gd name="connsiteX2" fmla="*/ 120307 w 124158"/>
                  <a:gd name="connsiteY2" fmla="*/ 29569 h 47829"/>
                  <a:gd name="connsiteX3" fmla="*/ 124159 w 124158"/>
                  <a:gd name="connsiteY3" fmla="*/ 27872 h 47829"/>
                  <a:gd name="connsiteX4" fmla="*/ 120173 w 124158"/>
                  <a:gd name="connsiteY4" fmla="*/ 26538 h 47829"/>
                  <a:gd name="connsiteX5" fmla="*/ 0 w 124158"/>
                  <a:gd name="connsiteY5" fmla="*/ 0 h 47829"/>
                  <a:gd name="connsiteX6" fmla="*/ 0 w 124158"/>
                  <a:gd name="connsiteY6" fmla="*/ 32603 h 47829"/>
                  <a:gd name="connsiteX7" fmla="*/ 82064 w 124158"/>
                  <a:gd name="connsiteY7" fmla="*/ 47669 h 4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58" h="47829">
                    <a:moveTo>
                      <a:pt x="82679" y="47829"/>
                    </a:moveTo>
                    <a:lnTo>
                      <a:pt x="83241" y="47532"/>
                    </a:lnTo>
                    <a:cubicBezTo>
                      <a:pt x="95364" y="41114"/>
                      <a:pt x="107834" y="35072"/>
                      <a:pt x="120307" y="29569"/>
                    </a:cubicBezTo>
                    <a:lnTo>
                      <a:pt x="124159" y="27872"/>
                    </a:lnTo>
                    <a:lnTo>
                      <a:pt x="120173" y="26538"/>
                    </a:lnTo>
                    <a:cubicBezTo>
                      <a:pt x="81185" y="13401"/>
                      <a:pt x="40895" y="4503"/>
                      <a:pt x="0" y="0"/>
                    </a:cubicBezTo>
                    <a:lnTo>
                      <a:pt x="0" y="32603"/>
                    </a:lnTo>
                    <a:cubicBezTo>
                      <a:pt x="27680" y="35652"/>
                      <a:pt x="55106" y="40688"/>
                      <a:pt x="82064" y="47669"/>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26A76BA2-6F65-4EC2-828C-B1EA2648BCC2}"/>
                  </a:ext>
                </a:extLst>
              </p:cNvPr>
              <p:cNvSpPr/>
              <p:nvPr/>
            </p:nvSpPr>
            <p:spPr>
              <a:xfrm>
                <a:off x="5795135" y="2530311"/>
                <a:ext cx="178053" cy="120837"/>
              </a:xfrm>
              <a:custGeom>
                <a:avLst/>
                <a:gdLst>
                  <a:gd name="connsiteX0" fmla="*/ 55581 w 178053"/>
                  <a:gd name="connsiteY0" fmla="*/ 47287 h 120837"/>
                  <a:gd name="connsiteX1" fmla="*/ 55581 w 178053"/>
                  <a:gd name="connsiteY1" fmla="*/ 65167 h 120837"/>
                  <a:gd name="connsiteX2" fmla="*/ 0 w 178053"/>
                  <a:gd name="connsiteY2" fmla="*/ 56905 h 120837"/>
                  <a:gd name="connsiteX3" fmla="*/ 0 w 178053"/>
                  <a:gd name="connsiteY3" fmla="*/ 90117 h 120837"/>
                  <a:gd name="connsiteX4" fmla="*/ 132414 w 178053"/>
                  <a:gd name="connsiteY4" fmla="*/ 120625 h 120837"/>
                  <a:gd name="connsiteX5" fmla="*/ 133006 w 178053"/>
                  <a:gd name="connsiteY5" fmla="*/ 120837 h 120837"/>
                  <a:gd name="connsiteX6" fmla="*/ 133588 w 178053"/>
                  <a:gd name="connsiteY6" fmla="*/ 120605 h 120837"/>
                  <a:gd name="connsiteX7" fmla="*/ 173992 w 178053"/>
                  <a:gd name="connsiteY7" fmla="*/ 105722 h 120837"/>
                  <a:gd name="connsiteX8" fmla="*/ 178053 w 178053"/>
                  <a:gd name="connsiteY8" fmla="*/ 104398 h 120837"/>
                  <a:gd name="connsiteX9" fmla="*/ 174130 w 178053"/>
                  <a:gd name="connsiteY9" fmla="*/ 102675 h 120837"/>
                  <a:gd name="connsiteX10" fmla="*/ 62120 w 178053"/>
                  <a:gd name="connsiteY10" fmla="*/ 66531 h 120837"/>
                  <a:gd name="connsiteX11" fmla="*/ 62120 w 178053"/>
                  <a:gd name="connsiteY11" fmla="*/ 47287 h 120837"/>
                  <a:gd name="connsiteX12" fmla="*/ 78229 w 178053"/>
                  <a:gd name="connsiteY12" fmla="*/ 42055 h 120837"/>
                  <a:gd name="connsiteX13" fmla="*/ 83277 w 178053"/>
                  <a:gd name="connsiteY13" fmla="*/ 24626 h 120837"/>
                  <a:gd name="connsiteX14" fmla="*/ 65661 w 178053"/>
                  <a:gd name="connsiteY14" fmla="*/ 28994 h 120837"/>
                  <a:gd name="connsiteX15" fmla="*/ 62120 w 178053"/>
                  <a:gd name="connsiteY15" fmla="*/ 34333 h 120837"/>
                  <a:gd name="connsiteX16" fmla="*/ 62120 w 178053"/>
                  <a:gd name="connsiteY16" fmla="*/ 29680 h 120837"/>
                  <a:gd name="connsiteX17" fmla="*/ 68054 w 178053"/>
                  <a:gd name="connsiteY17" fmla="*/ 16929 h 120837"/>
                  <a:gd name="connsiteX18" fmla="*/ 58985 w 178053"/>
                  <a:gd name="connsiteY18" fmla="*/ 0 h 120837"/>
                  <a:gd name="connsiteX19" fmla="*/ 49915 w 178053"/>
                  <a:gd name="connsiteY19" fmla="*/ 16929 h 120837"/>
                  <a:gd name="connsiteX20" fmla="*/ 55581 w 178053"/>
                  <a:gd name="connsiteY20" fmla="*/ 29386 h 120837"/>
                  <a:gd name="connsiteX21" fmla="*/ 55581 w 178053"/>
                  <a:gd name="connsiteY21" fmla="*/ 29386 h 120837"/>
                  <a:gd name="connsiteX22" fmla="*/ 55581 w 178053"/>
                  <a:gd name="connsiteY22" fmla="*/ 34320 h 120837"/>
                  <a:gd name="connsiteX23" fmla="*/ 52040 w 178053"/>
                  <a:gd name="connsiteY23" fmla="*/ 28981 h 120837"/>
                  <a:gd name="connsiteX24" fmla="*/ 34424 w 178053"/>
                  <a:gd name="connsiteY24" fmla="*/ 24626 h 120837"/>
                  <a:gd name="connsiteX25" fmla="*/ 39473 w 178053"/>
                  <a:gd name="connsiteY25" fmla="*/ 42055 h 120837"/>
                  <a:gd name="connsiteX26" fmla="*/ 55581 w 178053"/>
                  <a:gd name="connsiteY26" fmla="*/ 47287 h 12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8053" h="120837">
                    <a:moveTo>
                      <a:pt x="55581" y="47287"/>
                    </a:moveTo>
                    <a:lnTo>
                      <a:pt x="55581" y="65167"/>
                    </a:lnTo>
                    <a:cubicBezTo>
                      <a:pt x="37242" y="61506"/>
                      <a:pt x="18715" y="58752"/>
                      <a:pt x="0" y="56905"/>
                    </a:cubicBezTo>
                    <a:lnTo>
                      <a:pt x="0" y="90117"/>
                    </a:lnTo>
                    <a:cubicBezTo>
                      <a:pt x="45182" y="95059"/>
                      <a:pt x="89625" y="105298"/>
                      <a:pt x="132414" y="120625"/>
                    </a:cubicBezTo>
                    <a:lnTo>
                      <a:pt x="133006" y="120837"/>
                    </a:lnTo>
                    <a:lnTo>
                      <a:pt x="133588" y="120605"/>
                    </a:lnTo>
                    <a:cubicBezTo>
                      <a:pt x="146813" y="115165"/>
                      <a:pt x="160398" y="110143"/>
                      <a:pt x="173992" y="105722"/>
                    </a:cubicBezTo>
                    <a:lnTo>
                      <a:pt x="178053" y="104398"/>
                    </a:lnTo>
                    <a:lnTo>
                      <a:pt x="174130" y="102675"/>
                    </a:lnTo>
                    <a:cubicBezTo>
                      <a:pt x="138142" y="86792"/>
                      <a:pt x="100605" y="74679"/>
                      <a:pt x="62120" y="66531"/>
                    </a:cubicBezTo>
                    <a:lnTo>
                      <a:pt x="62120" y="47287"/>
                    </a:lnTo>
                    <a:cubicBezTo>
                      <a:pt x="65988" y="47198"/>
                      <a:pt x="73678" y="46446"/>
                      <a:pt x="78229" y="42055"/>
                    </a:cubicBezTo>
                    <a:cubicBezTo>
                      <a:pt x="84490" y="36040"/>
                      <a:pt x="83277" y="24626"/>
                      <a:pt x="83277" y="24626"/>
                    </a:cubicBezTo>
                    <a:cubicBezTo>
                      <a:pt x="83277" y="24626"/>
                      <a:pt x="71929" y="22978"/>
                      <a:pt x="65661" y="28994"/>
                    </a:cubicBezTo>
                    <a:cubicBezTo>
                      <a:pt x="64137" y="30520"/>
                      <a:pt x="62933" y="32335"/>
                      <a:pt x="62120" y="34333"/>
                    </a:cubicBezTo>
                    <a:lnTo>
                      <a:pt x="62120" y="29680"/>
                    </a:lnTo>
                    <a:cubicBezTo>
                      <a:pt x="65576" y="26288"/>
                      <a:pt x="67685" y="21758"/>
                      <a:pt x="68054" y="16929"/>
                    </a:cubicBezTo>
                    <a:cubicBezTo>
                      <a:pt x="68054" y="8249"/>
                      <a:pt x="58985" y="0"/>
                      <a:pt x="58985" y="0"/>
                    </a:cubicBezTo>
                    <a:cubicBezTo>
                      <a:pt x="58985" y="0"/>
                      <a:pt x="49915" y="8249"/>
                      <a:pt x="49915" y="16929"/>
                    </a:cubicBezTo>
                    <a:cubicBezTo>
                      <a:pt x="50258" y="21624"/>
                      <a:pt x="52268" y="26042"/>
                      <a:pt x="55581" y="29386"/>
                    </a:cubicBezTo>
                    <a:lnTo>
                      <a:pt x="55581" y="29386"/>
                    </a:lnTo>
                    <a:lnTo>
                      <a:pt x="55581" y="34320"/>
                    </a:lnTo>
                    <a:cubicBezTo>
                      <a:pt x="54769" y="32322"/>
                      <a:pt x="53564" y="30507"/>
                      <a:pt x="52040" y="28981"/>
                    </a:cubicBezTo>
                    <a:cubicBezTo>
                      <a:pt x="45783" y="22965"/>
                      <a:pt x="34424" y="24626"/>
                      <a:pt x="34424" y="24626"/>
                    </a:cubicBezTo>
                    <a:cubicBezTo>
                      <a:pt x="34424" y="24626"/>
                      <a:pt x="33211" y="36040"/>
                      <a:pt x="39473" y="42055"/>
                    </a:cubicBezTo>
                    <a:cubicBezTo>
                      <a:pt x="44024" y="46446"/>
                      <a:pt x="51714" y="47198"/>
                      <a:pt x="55581" y="47287"/>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F7E29FCF-5EB9-4141-8E2F-E2F52643A418}"/>
                  </a:ext>
                </a:extLst>
              </p:cNvPr>
              <p:cNvSpPr/>
              <p:nvPr/>
            </p:nvSpPr>
            <p:spPr>
              <a:xfrm>
                <a:off x="5795135" y="2666172"/>
                <a:ext cx="74289" cy="36529"/>
              </a:xfrm>
              <a:custGeom>
                <a:avLst/>
                <a:gdLst>
                  <a:gd name="connsiteX0" fmla="*/ 35637 w 74289"/>
                  <a:gd name="connsiteY0" fmla="*/ 36530 h 36529"/>
                  <a:gd name="connsiteX1" fmla="*/ 36167 w 74289"/>
                  <a:gd name="connsiteY1" fmla="*/ 36183 h 36529"/>
                  <a:gd name="connsiteX2" fmla="*/ 70647 w 74289"/>
                  <a:gd name="connsiteY2" fmla="*/ 15216 h 36529"/>
                  <a:gd name="connsiteX3" fmla="*/ 74289 w 74289"/>
                  <a:gd name="connsiteY3" fmla="*/ 13173 h 36529"/>
                  <a:gd name="connsiteX4" fmla="*/ 70229 w 74289"/>
                  <a:gd name="connsiteY4" fmla="*/ 12192 h 36529"/>
                  <a:gd name="connsiteX5" fmla="*/ 0 w 74289"/>
                  <a:gd name="connsiteY5" fmla="*/ 0 h 36529"/>
                  <a:gd name="connsiteX6" fmla="*/ 0 w 74289"/>
                  <a:gd name="connsiteY6" fmla="*/ 31927 h 36529"/>
                  <a:gd name="connsiteX7" fmla="*/ 35023 w 74289"/>
                  <a:gd name="connsiteY7" fmla="*/ 36429 h 36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89" h="36529">
                    <a:moveTo>
                      <a:pt x="35637" y="36530"/>
                    </a:moveTo>
                    <a:lnTo>
                      <a:pt x="36167" y="36183"/>
                    </a:lnTo>
                    <a:cubicBezTo>
                      <a:pt x="47332" y="28847"/>
                      <a:pt x="58936" y="21798"/>
                      <a:pt x="70647" y="15216"/>
                    </a:cubicBezTo>
                    <a:lnTo>
                      <a:pt x="74289" y="13173"/>
                    </a:lnTo>
                    <a:lnTo>
                      <a:pt x="70229" y="12192"/>
                    </a:lnTo>
                    <a:cubicBezTo>
                      <a:pt x="47094" y="6677"/>
                      <a:pt x="23639" y="2605"/>
                      <a:pt x="0" y="0"/>
                    </a:cubicBezTo>
                    <a:lnTo>
                      <a:pt x="0" y="31927"/>
                    </a:lnTo>
                    <a:cubicBezTo>
                      <a:pt x="11698" y="33081"/>
                      <a:pt x="23468" y="34578"/>
                      <a:pt x="35023" y="36429"/>
                    </a:cubicBezTo>
                    <a:close/>
                  </a:path>
                </a:pathLst>
              </a:custGeom>
              <a:solidFill>
                <a:srgbClr val="008094"/>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37" name="Group 36">
            <a:extLst>
              <a:ext uri="{FF2B5EF4-FFF2-40B4-BE49-F238E27FC236}">
                <a16:creationId xmlns:a16="http://schemas.microsoft.com/office/drawing/2014/main" id="{185898E0-3299-4FE8-B7FD-0483BB94AFEF}"/>
              </a:ext>
            </a:extLst>
          </p:cNvPr>
          <p:cNvGrpSpPr/>
          <p:nvPr/>
        </p:nvGrpSpPr>
        <p:grpSpPr>
          <a:xfrm>
            <a:off x="588903" y="2401653"/>
            <a:ext cx="418828" cy="418828"/>
            <a:chOff x="6477000" y="1309165"/>
            <a:chExt cx="418828" cy="418828"/>
          </a:xfrm>
        </p:grpSpPr>
        <p:grpSp>
          <p:nvGrpSpPr>
            <p:cNvPr id="854" name="Group 853">
              <a:extLst>
                <a:ext uri="{FF2B5EF4-FFF2-40B4-BE49-F238E27FC236}">
                  <a16:creationId xmlns:a16="http://schemas.microsoft.com/office/drawing/2014/main" id="{AD6027CD-BDEE-4362-89A3-F34A44AF70B8}"/>
                </a:ext>
              </a:extLst>
            </p:cNvPr>
            <p:cNvGrpSpPr/>
            <p:nvPr/>
          </p:nvGrpSpPr>
          <p:grpSpPr>
            <a:xfrm>
              <a:off x="6477000" y="1309165"/>
              <a:ext cx="418828" cy="418828"/>
              <a:chOff x="-801737" y="1294679"/>
              <a:chExt cx="675031" cy="675031"/>
            </a:xfrm>
          </p:grpSpPr>
          <p:sp>
            <p:nvSpPr>
              <p:cNvPr id="855" name="Oval 854">
                <a:extLst>
                  <a:ext uri="{FF2B5EF4-FFF2-40B4-BE49-F238E27FC236}">
                    <a16:creationId xmlns:a16="http://schemas.microsoft.com/office/drawing/2014/main" id="{796E3749-D380-4A02-9C58-B53C2D1AAE0D}"/>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6" name="Oval 855">
                <a:extLst>
                  <a:ext uri="{FF2B5EF4-FFF2-40B4-BE49-F238E27FC236}">
                    <a16:creationId xmlns:a16="http://schemas.microsoft.com/office/drawing/2014/main" id="{CE5AB807-FFC4-4722-AF98-FDC17227B697}"/>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603" name="Graphic 602">
              <a:extLst>
                <a:ext uri="{FF2B5EF4-FFF2-40B4-BE49-F238E27FC236}">
                  <a16:creationId xmlns:a16="http://schemas.microsoft.com/office/drawing/2014/main" id="{DC6E0E38-C478-9441-906F-67E1B3C9E7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60964" y="1393129"/>
              <a:ext cx="250900" cy="250900"/>
            </a:xfrm>
            <a:prstGeom prst="rect">
              <a:avLst/>
            </a:prstGeom>
          </p:spPr>
        </p:pic>
      </p:grpSp>
      <p:grpSp>
        <p:nvGrpSpPr>
          <p:cNvPr id="36" name="Group 35">
            <a:extLst>
              <a:ext uri="{FF2B5EF4-FFF2-40B4-BE49-F238E27FC236}">
                <a16:creationId xmlns:a16="http://schemas.microsoft.com/office/drawing/2014/main" id="{E3267A18-B835-41F4-995B-AF980C326CC2}"/>
              </a:ext>
            </a:extLst>
          </p:cNvPr>
          <p:cNvGrpSpPr/>
          <p:nvPr/>
        </p:nvGrpSpPr>
        <p:grpSpPr>
          <a:xfrm>
            <a:off x="6496052" y="1850538"/>
            <a:ext cx="418828" cy="418828"/>
            <a:chOff x="6477000" y="1850538"/>
            <a:chExt cx="418828" cy="418828"/>
          </a:xfrm>
        </p:grpSpPr>
        <p:grpSp>
          <p:nvGrpSpPr>
            <p:cNvPr id="851" name="Group 850">
              <a:extLst>
                <a:ext uri="{FF2B5EF4-FFF2-40B4-BE49-F238E27FC236}">
                  <a16:creationId xmlns:a16="http://schemas.microsoft.com/office/drawing/2014/main" id="{B78CC7CA-356C-4CBF-AEB0-D99CE77B1E82}"/>
                </a:ext>
              </a:extLst>
            </p:cNvPr>
            <p:cNvGrpSpPr/>
            <p:nvPr/>
          </p:nvGrpSpPr>
          <p:grpSpPr>
            <a:xfrm>
              <a:off x="6477000" y="1850538"/>
              <a:ext cx="418828" cy="418828"/>
              <a:chOff x="-801737" y="1294679"/>
              <a:chExt cx="675031" cy="675031"/>
            </a:xfrm>
          </p:grpSpPr>
          <p:sp>
            <p:nvSpPr>
              <p:cNvPr id="852" name="Oval 851">
                <a:extLst>
                  <a:ext uri="{FF2B5EF4-FFF2-40B4-BE49-F238E27FC236}">
                    <a16:creationId xmlns:a16="http://schemas.microsoft.com/office/drawing/2014/main" id="{C2B97427-F05F-4026-A4A3-2B47C26FAF60}"/>
                  </a:ext>
                </a:extLst>
              </p:cNvPr>
              <p:cNvSpPr/>
              <p:nvPr/>
            </p:nvSpPr>
            <p:spPr>
              <a:xfrm>
                <a:off x="-801737" y="1294679"/>
                <a:ext cx="675031" cy="675031"/>
              </a:xfrm>
              <a:prstGeom prst="ellipse">
                <a:avLst/>
              </a:prstGeom>
              <a:solidFill>
                <a:srgbClr val="ACDF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3" name="Oval 852">
                <a:extLst>
                  <a:ext uri="{FF2B5EF4-FFF2-40B4-BE49-F238E27FC236}">
                    <a16:creationId xmlns:a16="http://schemas.microsoft.com/office/drawing/2014/main" id="{A05B49D1-3E1E-4818-91E9-FCD4A99AE62C}"/>
                  </a:ext>
                </a:extLst>
              </p:cNvPr>
              <p:cNvSpPr/>
              <p:nvPr/>
            </p:nvSpPr>
            <p:spPr>
              <a:xfrm>
                <a:off x="-746380" y="1350037"/>
                <a:ext cx="564316" cy="564316"/>
              </a:xfrm>
              <a:prstGeom prst="ellipse">
                <a:avLst/>
              </a:prstGeom>
              <a:solidFill>
                <a:schemeClr val="bg1"/>
              </a:solidFill>
              <a:ln>
                <a:noFill/>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Graphic 30">
              <a:extLst>
                <a:ext uri="{FF2B5EF4-FFF2-40B4-BE49-F238E27FC236}">
                  <a16:creationId xmlns:a16="http://schemas.microsoft.com/office/drawing/2014/main" id="{22FF9A4D-5DF4-45C9-8D02-9C1B9678907F}"/>
                </a:ext>
              </a:extLst>
            </p:cNvPr>
            <p:cNvSpPr/>
            <p:nvPr/>
          </p:nvSpPr>
          <p:spPr>
            <a:xfrm>
              <a:off x="6559493" y="1932575"/>
              <a:ext cx="253842" cy="254755"/>
            </a:xfrm>
            <a:custGeom>
              <a:avLst/>
              <a:gdLst>
                <a:gd name="connsiteX0" fmla="*/ 5957888 w 5957887"/>
                <a:gd name="connsiteY0" fmla="*/ 2743200 h 5979318"/>
                <a:gd name="connsiteX1" fmla="*/ 4714875 w 5957887"/>
                <a:gd name="connsiteY1" fmla="*/ 2743200 h 5979318"/>
                <a:gd name="connsiteX2" fmla="*/ 3868341 w 5957887"/>
                <a:gd name="connsiteY2" fmla="*/ 139303 h 5979318"/>
                <a:gd name="connsiteX3" fmla="*/ 5957888 w 5957887"/>
                <a:gd name="connsiteY3" fmla="*/ 2743200 h 5979318"/>
                <a:gd name="connsiteX4" fmla="*/ 2989659 w 5957887"/>
                <a:gd name="connsiteY4" fmla="*/ 5979319 h 5979318"/>
                <a:gd name="connsiteX5" fmla="*/ 2978944 w 5957887"/>
                <a:gd name="connsiteY5" fmla="*/ 5979319 h 5979318"/>
                <a:gd name="connsiteX6" fmla="*/ 2968228 w 5957887"/>
                <a:gd name="connsiteY6" fmla="*/ 5979319 h 5979318"/>
                <a:gd name="connsiteX7" fmla="*/ 2807494 w 5957887"/>
                <a:gd name="connsiteY7" fmla="*/ 5968603 h 5979318"/>
                <a:gd name="connsiteX8" fmla="*/ 1746647 w 5957887"/>
                <a:gd name="connsiteY8" fmla="*/ 3236119 h 5979318"/>
                <a:gd name="connsiteX9" fmla="*/ 4221956 w 5957887"/>
                <a:gd name="connsiteY9" fmla="*/ 3236119 h 5979318"/>
                <a:gd name="connsiteX10" fmla="*/ 3161110 w 5957887"/>
                <a:gd name="connsiteY10" fmla="*/ 5968603 h 5979318"/>
                <a:gd name="connsiteX11" fmla="*/ 2989659 w 5957887"/>
                <a:gd name="connsiteY11" fmla="*/ 5979319 h 5979318"/>
                <a:gd name="connsiteX12" fmla="*/ 1746647 w 5957887"/>
                <a:gd name="connsiteY12" fmla="*/ 2743200 h 5979318"/>
                <a:gd name="connsiteX13" fmla="*/ 2807494 w 5957887"/>
                <a:gd name="connsiteY13" fmla="*/ 10716 h 5979318"/>
                <a:gd name="connsiteX14" fmla="*/ 2978944 w 5957887"/>
                <a:gd name="connsiteY14" fmla="*/ 0 h 5979318"/>
                <a:gd name="connsiteX15" fmla="*/ 2978944 w 5957887"/>
                <a:gd name="connsiteY15" fmla="*/ 0 h 5979318"/>
                <a:gd name="connsiteX16" fmla="*/ 3150394 w 5957887"/>
                <a:gd name="connsiteY16" fmla="*/ 10716 h 5979318"/>
                <a:gd name="connsiteX17" fmla="*/ 4211241 w 5957887"/>
                <a:gd name="connsiteY17" fmla="*/ 2743200 h 5979318"/>
                <a:gd name="connsiteX18" fmla="*/ 1746647 w 5957887"/>
                <a:gd name="connsiteY18" fmla="*/ 2743200 h 5979318"/>
                <a:gd name="connsiteX19" fmla="*/ 2089547 w 5957887"/>
                <a:gd name="connsiteY19" fmla="*/ 139303 h 5979318"/>
                <a:gd name="connsiteX20" fmla="*/ 1243013 w 5957887"/>
                <a:gd name="connsiteY20" fmla="*/ 2743200 h 5979318"/>
                <a:gd name="connsiteX21" fmla="*/ 0 w 5957887"/>
                <a:gd name="connsiteY21" fmla="*/ 2743200 h 5979318"/>
                <a:gd name="connsiteX22" fmla="*/ 2089547 w 5957887"/>
                <a:gd name="connsiteY22" fmla="*/ 139303 h 5979318"/>
                <a:gd name="connsiteX23" fmla="*/ 0 w 5957887"/>
                <a:gd name="connsiteY23" fmla="*/ 3236119 h 5979318"/>
                <a:gd name="connsiteX24" fmla="*/ 1243013 w 5957887"/>
                <a:gd name="connsiteY24" fmla="*/ 3236119 h 5979318"/>
                <a:gd name="connsiteX25" fmla="*/ 2089547 w 5957887"/>
                <a:gd name="connsiteY25" fmla="*/ 5840016 h 5979318"/>
                <a:gd name="connsiteX26" fmla="*/ 0 w 5957887"/>
                <a:gd name="connsiteY26" fmla="*/ 3236119 h 5979318"/>
                <a:gd name="connsiteX27" fmla="*/ 3868341 w 5957887"/>
                <a:gd name="connsiteY27" fmla="*/ 5840016 h 5979318"/>
                <a:gd name="connsiteX28" fmla="*/ 4714875 w 5957887"/>
                <a:gd name="connsiteY28" fmla="*/ 3236119 h 5979318"/>
                <a:gd name="connsiteX29" fmla="*/ 5957888 w 5957887"/>
                <a:gd name="connsiteY29" fmla="*/ 3236119 h 5979318"/>
                <a:gd name="connsiteX30" fmla="*/ 3868341 w 5957887"/>
                <a:gd name="connsiteY30" fmla="*/ 5840016 h 59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57887" h="5979318">
                  <a:moveTo>
                    <a:pt x="5957888" y="2743200"/>
                  </a:moveTo>
                  <a:lnTo>
                    <a:pt x="4714875" y="2743200"/>
                  </a:lnTo>
                  <a:cubicBezTo>
                    <a:pt x="4672013" y="1810941"/>
                    <a:pt x="4371975" y="910828"/>
                    <a:pt x="3868341" y="139303"/>
                  </a:cubicBezTo>
                  <a:cubicBezTo>
                    <a:pt x="5004197" y="492919"/>
                    <a:pt x="5850731" y="1510903"/>
                    <a:pt x="5957888" y="2743200"/>
                  </a:cubicBezTo>
                  <a:close/>
                  <a:moveTo>
                    <a:pt x="2989659" y="5979319"/>
                  </a:moveTo>
                  <a:cubicBezTo>
                    <a:pt x="2989659" y="5979319"/>
                    <a:pt x="2978944" y="5979319"/>
                    <a:pt x="2978944" y="5979319"/>
                  </a:cubicBezTo>
                  <a:cubicBezTo>
                    <a:pt x="2978944" y="5979319"/>
                    <a:pt x="2968228" y="5979319"/>
                    <a:pt x="2968228" y="5979319"/>
                  </a:cubicBezTo>
                  <a:cubicBezTo>
                    <a:pt x="2914650" y="5979319"/>
                    <a:pt x="2861072" y="5979319"/>
                    <a:pt x="2807494" y="5968603"/>
                  </a:cubicBezTo>
                  <a:cubicBezTo>
                    <a:pt x="2175272" y="5186363"/>
                    <a:pt x="1800225" y="4232672"/>
                    <a:pt x="1746647" y="3236119"/>
                  </a:cubicBezTo>
                  <a:lnTo>
                    <a:pt x="4221956" y="3236119"/>
                  </a:lnTo>
                  <a:cubicBezTo>
                    <a:pt x="4168378" y="4232672"/>
                    <a:pt x="3793331" y="5186363"/>
                    <a:pt x="3161110" y="5968603"/>
                  </a:cubicBezTo>
                  <a:cubicBezTo>
                    <a:pt x="3096816" y="5968603"/>
                    <a:pt x="3043237" y="5979319"/>
                    <a:pt x="2989659" y="5979319"/>
                  </a:cubicBezTo>
                  <a:close/>
                  <a:moveTo>
                    <a:pt x="1746647" y="2743200"/>
                  </a:moveTo>
                  <a:cubicBezTo>
                    <a:pt x="1800225" y="1746647"/>
                    <a:pt x="2175272" y="792956"/>
                    <a:pt x="2807494" y="10716"/>
                  </a:cubicBezTo>
                  <a:cubicBezTo>
                    <a:pt x="2861072" y="10716"/>
                    <a:pt x="2925366" y="0"/>
                    <a:pt x="2978944" y="0"/>
                  </a:cubicBezTo>
                  <a:lnTo>
                    <a:pt x="2978944" y="0"/>
                  </a:lnTo>
                  <a:cubicBezTo>
                    <a:pt x="3032522" y="0"/>
                    <a:pt x="3096816" y="0"/>
                    <a:pt x="3150394" y="10716"/>
                  </a:cubicBezTo>
                  <a:cubicBezTo>
                    <a:pt x="3782616" y="792956"/>
                    <a:pt x="4157663" y="1746647"/>
                    <a:pt x="4211241" y="2743200"/>
                  </a:cubicBezTo>
                  <a:lnTo>
                    <a:pt x="1746647" y="2743200"/>
                  </a:lnTo>
                  <a:close/>
                  <a:moveTo>
                    <a:pt x="2089547" y="139303"/>
                  </a:moveTo>
                  <a:cubicBezTo>
                    <a:pt x="1585913" y="910828"/>
                    <a:pt x="1285875" y="1810941"/>
                    <a:pt x="1243013" y="2743200"/>
                  </a:cubicBezTo>
                  <a:lnTo>
                    <a:pt x="0" y="2743200"/>
                  </a:lnTo>
                  <a:cubicBezTo>
                    <a:pt x="107156" y="1510903"/>
                    <a:pt x="942975" y="492919"/>
                    <a:pt x="2089547" y="139303"/>
                  </a:cubicBezTo>
                  <a:close/>
                  <a:moveTo>
                    <a:pt x="0" y="3236119"/>
                  </a:moveTo>
                  <a:lnTo>
                    <a:pt x="1243013" y="3236119"/>
                  </a:lnTo>
                  <a:cubicBezTo>
                    <a:pt x="1285875" y="4168378"/>
                    <a:pt x="1585913" y="5068491"/>
                    <a:pt x="2089547" y="5840016"/>
                  </a:cubicBezTo>
                  <a:cubicBezTo>
                    <a:pt x="953691" y="5486400"/>
                    <a:pt x="107156" y="4468416"/>
                    <a:pt x="0" y="3236119"/>
                  </a:cubicBezTo>
                  <a:close/>
                  <a:moveTo>
                    <a:pt x="3868341" y="5840016"/>
                  </a:moveTo>
                  <a:cubicBezTo>
                    <a:pt x="4371975" y="5068491"/>
                    <a:pt x="4672013" y="4168378"/>
                    <a:pt x="4714875" y="3236119"/>
                  </a:cubicBezTo>
                  <a:lnTo>
                    <a:pt x="5957888" y="3236119"/>
                  </a:lnTo>
                  <a:cubicBezTo>
                    <a:pt x="5850731" y="4468416"/>
                    <a:pt x="5014913" y="5486400"/>
                    <a:pt x="3868341" y="5840016"/>
                  </a:cubicBezTo>
                  <a:close/>
                </a:path>
              </a:pathLst>
            </a:custGeom>
            <a:solidFill>
              <a:srgbClr val="008094"/>
            </a:solidFill>
            <a:ln w="66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53" name="Straight Connector 52">
            <a:extLst>
              <a:ext uri="{FF2B5EF4-FFF2-40B4-BE49-F238E27FC236}">
                <a16:creationId xmlns:a16="http://schemas.microsoft.com/office/drawing/2014/main" id="{C3B9C2FE-F687-40CC-A0F8-828236E8521A}"/>
              </a:ext>
            </a:extLst>
          </p:cNvPr>
          <p:cNvCxnSpPr>
            <a:cxnSpLocks/>
          </p:cNvCxnSpPr>
          <p:nvPr/>
        </p:nvCxnSpPr>
        <p:spPr>
          <a:xfrm>
            <a:off x="1423887"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7" name="Straight Connector 856">
            <a:extLst>
              <a:ext uri="{FF2B5EF4-FFF2-40B4-BE49-F238E27FC236}">
                <a16:creationId xmlns:a16="http://schemas.microsoft.com/office/drawing/2014/main" id="{F218D856-70D2-41C5-B126-66BBB3A9E036}"/>
              </a:ext>
            </a:extLst>
          </p:cNvPr>
          <p:cNvCxnSpPr>
            <a:cxnSpLocks/>
          </p:cNvCxnSpPr>
          <p:nvPr/>
        </p:nvCxnSpPr>
        <p:spPr>
          <a:xfrm>
            <a:off x="2595185"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8" name="Straight Connector 857">
            <a:extLst>
              <a:ext uri="{FF2B5EF4-FFF2-40B4-BE49-F238E27FC236}">
                <a16:creationId xmlns:a16="http://schemas.microsoft.com/office/drawing/2014/main" id="{742F76B6-C099-4484-BBA3-F46BE9BB3712}"/>
              </a:ext>
            </a:extLst>
          </p:cNvPr>
          <p:cNvCxnSpPr>
            <a:cxnSpLocks/>
          </p:cNvCxnSpPr>
          <p:nvPr/>
        </p:nvCxnSpPr>
        <p:spPr>
          <a:xfrm>
            <a:off x="3766483"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9" name="Straight Connector 858">
            <a:extLst>
              <a:ext uri="{FF2B5EF4-FFF2-40B4-BE49-F238E27FC236}">
                <a16:creationId xmlns:a16="http://schemas.microsoft.com/office/drawing/2014/main" id="{DE79FD70-9723-4039-BD86-C81C9903A02A}"/>
              </a:ext>
            </a:extLst>
          </p:cNvPr>
          <p:cNvCxnSpPr>
            <a:cxnSpLocks/>
          </p:cNvCxnSpPr>
          <p:nvPr/>
        </p:nvCxnSpPr>
        <p:spPr>
          <a:xfrm>
            <a:off x="4937781"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0" name="Straight Connector 859">
            <a:extLst>
              <a:ext uri="{FF2B5EF4-FFF2-40B4-BE49-F238E27FC236}">
                <a16:creationId xmlns:a16="http://schemas.microsoft.com/office/drawing/2014/main" id="{77E217B6-C879-449D-A045-857943E15290}"/>
              </a:ext>
            </a:extLst>
          </p:cNvPr>
          <p:cNvCxnSpPr>
            <a:cxnSpLocks/>
          </p:cNvCxnSpPr>
          <p:nvPr/>
        </p:nvCxnSpPr>
        <p:spPr>
          <a:xfrm>
            <a:off x="6109079"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1" name="Straight Connector 860">
            <a:extLst>
              <a:ext uri="{FF2B5EF4-FFF2-40B4-BE49-F238E27FC236}">
                <a16:creationId xmlns:a16="http://schemas.microsoft.com/office/drawing/2014/main" id="{DF0D82EC-E799-4C46-A0D7-3FA02A62F8ED}"/>
              </a:ext>
            </a:extLst>
          </p:cNvPr>
          <p:cNvCxnSpPr>
            <a:cxnSpLocks/>
          </p:cNvCxnSpPr>
          <p:nvPr/>
        </p:nvCxnSpPr>
        <p:spPr>
          <a:xfrm>
            <a:off x="7280377"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2" name="Straight Connector 861">
            <a:extLst>
              <a:ext uri="{FF2B5EF4-FFF2-40B4-BE49-F238E27FC236}">
                <a16:creationId xmlns:a16="http://schemas.microsoft.com/office/drawing/2014/main" id="{75B3A462-2DB3-4017-A773-6A02AB7C3313}"/>
              </a:ext>
            </a:extLst>
          </p:cNvPr>
          <p:cNvCxnSpPr>
            <a:cxnSpLocks/>
          </p:cNvCxnSpPr>
          <p:nvPr/>
        </p:nvCxnSpPr>
        <p:spPr>
          <a:xfrm>
            <a:off x="8451675"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3" name="Straight Connector 862">
            <a:extLst>
              <a:ext uri="{FF2B5EF4-FFF2-40B4-BE49-F238E27FC236}">
                <a16:creationId xmlns:a16="http://schemas.microsoft.com/office/drawing/2014/main" id="{B9C3AC13-B05B-452C-B421-BE9CB32F95E1}"/>
              </a:ext>
            </a:extLst>
          </p:cNvPr>
          <p:cNvCxnSpPr>
            <a:cxnSpLocks/>
          </p:cNvCxnSpPr>
          <p:nvPr/>
        </p:nvCxnSpPr>
        <p:spPr>
          <a:xfrm>
            <a:off x="9622973"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4" name="Straight Connector 863">
            <a:extLst>
              <a:ext uri="{FF2B5EF4-FFF2-40B4-BE49-F238E27FC236}">
                <a16:creationId xmlns:a16="http://schemas.microsoft.com/office/drawing/2014/main" id="{53ECD3AE-802B-4223-9699-AB861955BB5C}"/>
              </a:ext>
            </a:extLst>
          </p:cNvPr>
          <p:cNvCxnSpPr>
            <a:cxnSpLocks/>
          </p:cNvCxnSpPr>
          <p:nvPr/>
        </p:nvCxnSpPr>
        <p:spPr>
          <a:xfrm>
            <a:off x="10794271" y="4648200"/>
            <a:ext cx="0" cy="1295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 name="Graphic 4" descr="Right And Left Brain with solid fill">
            <a:extLst>
              <a:ext uri="{FF2B5EF4-FFF2-40B4-BE49-F238E27FC236}">
                <a16:creationId xmlns:a16="http://schemas.microsoft.com/office/drawing/2014/main" id="{B210DF97-0834-D229-468B-BD2791EAC2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801" y="1854810"/>
            <a:ext cx="358731" cy="358731"/>
          </a:xfrm>
          <a:prstGeom prst="rect">
            <a:avLst/>
          </a:prstGeom>
        </p:spPr>
      </p:pic>
      <p:sp>
        <p:nvSpPr>
          <p:cNvPr id="7" name="TextBox 6">
            <a:extLst>
              <a:ext uri="{FF2B5EF4-FFF2-40B4-BE49-F238E27FC236}">
                <a16:creationId xmlns:a16="http://schemas.microsoft.com/office/drawing/2014/main" id="{90790AC3-95AC-DC4C-60B2-18C86D388363}"/>
              </a:ext>
            </a:extLst>
          </p:cNvPr>
          <p:cNvSpPr txBox="1"/>
          <p:nvPr/>
        </p:nvSpPr>
        <p:spPr>
          <a:xfrm>
            <a:off x="455688" y="4732356"/>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10</a:t>
            </a:r>
          </a:p>
        </p:txBody>
      </p:sp>
      <p:sp>
        <p:nvSpPr>
          <p:cNvPr id="12" name="TextBox 11">
            <a:extLst>
              <a:ext uri="{FF2B5EF4-FFF2-40B4-BE49-F238E27FC236}">
                <a16:creationId xmlns:a16="http://schemas.microsoft.com/office/drawing/2014/main" id="{354AA2EA-1D65-DB64-10F3-D83AFEE26DAD}"/>
              </a:ext>
            </a:extLst>
          </p:cNvPr>
          <p:cNvSpPr txBox="1"/>
          <p:nvPr/>
        </p:nvSpPr>
        <p:spPr>
          <a:xfrm>
            <a:off x="1667120" y="4748230"/>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9</a:t>
            </a:r>
          </a:p>
        </p:txBody>
      </p:sp>
      <p:sp>
        <p:nvSpPr>
          <p:cNvPr id="31" name="TextBox 30">
            <a:extLst>
              <a:ext uri="{FF2B5EF4-FFF2-40B4-BE49-F238E27FC236}">
                <a16:creationId xmlns:a16="http://schemas.microsoft.com/office/drawing/2014/main" id="{EAD0D436-8B99-FCDD-D58F-DBBA300AADE1}"/>
              </a:ext>
            </a:extLst>
          </p:cNvPr>
          <p:cNvSpPr txBox="1"/>
          <p:nvPr/>
        </p:nvSpPr>
        <p:spPr>
          <a:xfrm>
            <a:off x="2794948" y="4732355"/>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8</a:t>
            </a:r>
          </a:p>
        </p:txBody>
      </p:sp>
      <p:sp>
        <p:nvSpPr>
          <p:cNvPr id="39" name="TextBox 38">
            <a:extLst>
              <a:ext uri="{FF2B5EF4-FFF2-40B4-BE49-F238E27FC236}">
                <a16:creationId xmlns:a16="http://schemas.microsoft.com/office/drawing/2014/main" id="{A9E38762-EA22-9915-77B7-1BC18839FC87}"/>
              </a:ext>
            </a:extLst>
          </p:cNvPr>
          <p:cNvSpPr txBox="1"/>
          <p:nvPr/>
        </p:nvSpPr>
        <p:spPr>
          <a:xfrm>
            <a:off x="3930566" y="4713569"/>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7</a:t>
            </a:r>
          </a:p>
        </p:txBody>
      </p:sp>
      <p:sp>
        <p:nvSpPr>
          <p:cNvPr id="40" name="TextBox 39">
            <a:extLst>
              <a:ext uri="{FF2B5EF4-FFF2-40B4-BE49-F238E27FC236}">
                <a16:creationId xmlns:a16="http://schemas.microsoft.com/office/drawing/2014/main" id="{87D533CE-2B41-E0A8-269D-743DF022F956}"/>
              </a:ext>
            </a:extLst>
          </p:cNvPr>
          <p:cNvSpPr txBox="1"/>
          <p:nvPr/>
        </p:nvSpPr>
        <p:spPr>
          <a:xfrm>
            <a:off x="5101599" y="4715371"/>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6</a:t>
            </a:r>
          </a:p>
        </p:txBody>
      </p:sp>
      <p:sp>
        <p:nvSpPr>
          <p:cNvPr id="41" name="TextBox 40">
            <a:extLst>
              <a:ext uri="{FF2B5EF4-FFF2-40B4-BE49-F238E27FC236}">
                <a16:creationId xmlns:a16="http://schemas.microsoft.com/office/drawing/2014/main" id="{36BBE823-7CF7-EDED-93FF-334919CC4F0E}"/>
              </a:ext>
            </a:extLst>
          </p:cNvPr>
          <p:cNvSpPr txBox="1"/>
          <p:nvPr/>
        </p:nvSpPr>
        <p:spPr>
          <a:xfrm>
            <a:off x="6355399" y="4720061"/>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5</a:t>
            </a:r>
          </a:p>
        </p:txBody>
      </p:sp>
      <p:sp>
        <p:nvSpPr>
          <p:cNvPr id="42" name="TextBox 41">
            <a:extLst>
              <a:ext uri="{FF2B5EF4-FFF2-40B4-BE49-F238E27FC236}">
                <a16:creationId xmlns:a16="http://schemas.microsoft.com/office/drawing/2014/main" id="{E4A27FFA-04CB-9E0F-F332-CE7B5ABC4093}"/>
              </a:ext>
            </a:extLst>
          </p:cNvPr>
          <p:cNvSpPr txBox="1"/>
          <p:nvPr/>
        </p:nvSpPr>
        <p:spPr>
          <a:xfrm>
            <a:off x="7468984" y="4713568"/>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4</a:t>
            </a:r>
          </a:p>
        </p:txBody>
      </p:sp>
      <p:sp>
        <p:nvSpPr>
          <p:cNvPr id="43" name="TextBox 42">
            <a:extLst>
              <a:ext uri="{FF2B5EF4-FFF2-40B4-BE49-F238E27FC236}">
                <a16:creationId xmlns:a16="http://schemas.microsoft.com/office/drawing/2014/main" id="{01270756-54D3-71A2-469E-BCCDCE408095}"/>
              </a:ext>
            </a:extLst>
          </p:cNvPr>
          <p:cNvSpPr txBox="1"/>
          <p:nvPr/>
        </p:nvSpPr>
        <p:spPr>
          <a:xfrm>
            <a:off x="8696766" y="4748229"/>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3</a:t>
            </a:r>
          </a:p>
        </p:txBody>
      </p:sp>
      <p:sp>
        <p:nvSpPr>
          <p:cNvPr id="44" name="TextBox 43">
            <a:extLst>
              <a:ext uri="{FF2B5EF4-FFF2-40B4-BE49-F238E27FC236}">
                <a16:creationId xmlns:a16="http://schemas.microsoft.com/office/drawing/2014/main" id="{470B3AB4-FBDC-0C4D-E76C-D36E88714C2D}"/>
              </a:ext>
            </a:extLst>
          </p:cNvPr>
          <p:cNvSpPr txBox="1"/>
          <p:nvPr/>
        </p:nvSpPr>
        <p:spPr>
          <a:xfrm>
            <a:off x="9833892" y="4770193"/>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2</a:t>
            </a:r>
          </a:p>
        </p:txBody>
      </p:sp>
      <p:sp>
        <p:nvSpPr>
          <p:cNvPr id="45" name="TextBox 44">
            <a:extLst>
              <a:ext uri="{FF2B5EF4-FFF2-40B4-BE49-F238E27FC236}">
                <a16:creationId xmlns:a16="http://schemas.microsoft.com/office/drawing/2014/main" id="{80582782-D997-FA06-307C-2C25A74B0060}"/>
              </a:ext>
            </a:extLst>
          </p:cNvPr>
          <p:cNvSpPr txBox="1"/>
          <p:nvPr/>
        </p:nvSpPr>
        <p:spPr>
          <a:xfrm>
            <a:off x="10982879" y="4788043"/>
            <a:ext cx="79408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8094"/>
                </a:solidFill>
                <a:effectLst/>
                <a:uLnTx/>
                <a:uFillTx/>
                <a:latin typeface="Calibri" panose="020F0502020204030204"/>
                <a:ea typeface="+mn-ea"/>
                <a:cs typeface="+mn-cs"/>
              </a:rPr>
              <a:t>1</a:t>
            </a:r>
          </a:p>
        </p:txBody>
      </p:sp>
      <p:sp>
        <p:nvSpPr>
          <p:cNvPr id="6" name="Oval 5">
            <a:extLst>
              <a:ext uri="{FF2B5EF4-FFF2-40B4-BE49-F238E27FC236}">
                <a16:creationId xmlns:a16="http://schemas.microsoft.com/office/drawing/2014/main" id="{0670508D-6941-E3D2-E463-A47631A9092D}"/>
              </a:ext>
            </a:extLst>
          </p:cNvPr>
          <p:cNvSpPr/>
          <p:nvPr/>
        </p:nvSpPr>
        <p:spPr>
          <a:xfrm>
            <a:off x="8595259" y="4548907"/>
            <a:ext cx="1018883" cy="1775256"/>
          </a:xfrm>
          <a:prstGeom prst="ellipse">
            <a:avLst/>
          </a:prstGeom>
          <a:noFill/>
          <a:ln>
            <a:solidFill>
              <a:srgbClr val="FF0000"/>
            </a:solidFill>
          </a:ln>
        </p:spPr>
        <p:txBody>
          <a:bodyPr wrap="square" rtlCol="0" anchor="ctr">
            <a:noAutofit/>
          </a:bodyPr>
          <a:lstStyle/>
          <a:p>
            <a:pPr algn="l"/>
            <a:endParaRPr lang="en-US">
              <a:solidFill>
                <a:schemeClr val="tx1"/>
              </a:solidFill>
            </a:endParaRPr>
          </a:p>
        </p:txBody>
      </p:sp>
    </p:spTree>
    <p:extLst>
      <p:ext uri="{BB962C8B-B14F-4D97-AF65-F5344CB8AC3E}">
        <p14:creationId xmlns:p14="http://schemas.microsoft.com/office/powerpoint/2010/main" val="259080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3AB57-E31B-4661-D97E-D3C3E2DBAA25}"/>
              </a:ext>
            </a:extLst>
          </p:cNvPr>
          <p:cNvSpPr>
            <a:spLocks noGrp="1"/>
          </p:cNvSpPr>
          <p:nvPr>
            <p:ph type="title"/>
          </p:nvPr>
        </p:nvSpPr>
        <p:spPr/>
        <p:txBody>
          <a:bodyPr/>
          <a:lstStyle/>
          <a:p>
            <a:r>
              <a:rPr lang="tr-TR" dirty="0"/>
              <a:t>Türkiye’den Tezlerini ProQuest </a:t>
            </a:r>
            <a:r>
              <a:rPr lang="tr-TR" dirty="0" err="1"/>
              <a:t>Dissertation&amp;Thesis’a</a:t>
            </a:r>
            <a:r>
              <a:rPr lang="tr-TR" dirty="0"/>
              <a:t> Yükleyen Üniversiteler</a:t>
            </a:r>
            <a:endParaRPr lang="en-US" dirty="0"/>
          </a:p>
        </p:txBody>
      </p:sp>
      <p:sp>
        <p:nvSpPr>
          <p:cNvPr id="4" name="Slide Number Placeholder 3">
            <a:extLst>
              <a:ext uri="{FF2B5EF4-FFF2-40B4-BE49-F238E27FC236}">
                <a16:creationId xmlns:a16="http://schemas.microsoft.com/office/drawing/2014/main" id="{6EB7F789-2F65-D7E1-6D21-ACF9EA62D49F}"/>
              </a:ext>
            </a:extLst>
          </p:cNvPr>
          <p:cNvSpPr>
            <a:spLocks noGrp="1"/>
          </p:cNvSpPr>
          <p:nvPr>
            <p:ph type="sldNum" sz="quarter" idx="11"/>
          </p:nvPr>
        </p:nvSpPr>
        <p:spPr/>
        <p:txBody>
          <a:bodyPr/>
          <a:lstStyle/>
          <a:p>
            <a:fld id="{F59CD943-D024-467A-B36E-F11E1285ED75}" type="slidenum">
              <a:rPr lang="en-GB" smtClean="0"/>
              <a:pPr/>
              <a:t>7</a:t>
            </a:fld>
            <a:endParaRPr lang="en-GB"/>
          </a:p>
        </p:txBody>
      </p:sp>
      <p:sp>
        <p:nvSpPr>
          <p:cNvPr id="5" name="Text Placeholder 4">
            <a:extLst>
              <a:ext uri="{FF2B5EF4-FFF2-40B4-BE49-F238E27FC236}">
                <a16:creationId xmlns:a16="http://schemas.microsoft.com/office/drawing/2014/main" id="{D167957E-25CE-BB70-D262-1179B68505EF}"/>
              </a:ext>
            </a:extLst>
          </p:cNvPr>
          <p:cNvSpPr>
            <a:spLocks noGrp="1"/>
          </p:cNvSpPr>
          <p:nvPr>
            <p:ph type="body" sz="quarter" idx="13"/>
          </p:nvPr>
        </p:nvSpPr>
        <p:spPr>
          <a:xfrm>
            <a:off x="550864" y="877464"/>
            <a:ext cx="10692574" cy="336973"/>
          </a:xfrm>
        </p:spPr>
        <p:txBody>
          <a:bodyPr/>
          <a:lstStyle/>
          <a:p>
            <a:r>
              <a:rPr lang="tr-TR" dirty="0"/>
              <a:t>Bugün itibari ile Türkiye’den 9 üniversitenin tezleri PQDT de yer almaktadır</a:t>
            </a:r>
            <a:endParaRPr lang="en-US" dirty="0"/>
          </a:p>
        </p:txBody>
      </p:sp>
      <p:pic>
        <p:nvPicPr>
          <p:cNvPr id="8" name="Picture 7">
            <a:extLst>
              <a:ext uri="{FF2B5EF4-FFF2-40B4-BE49-F238E27FC236}">
                <a16:creationId xmlns:a16="http://schemas.microsoft.com/office/drawing/2014/main" id="{59E18713-7E06-9A64-D230-9664CA5C210F}"/>
              </a:ext>
            </a:extLst>
          </p:cNvPr>
          <p:cNvPicPr>
            <a:picLocks noChangeAspect="1"/>
          </p:cNvPicPr>
          <p:nvPr/>
        </p:nvPicPr>
        <p:blipFill>
          <a:blip r:embed="rId3"/>
          <a:stretch>
            <a:fillRect/>
          </a:stretch>
        </p:blipFill>
        <p:spPr>
          <a:xfrm>
            <a:off x="694893" y="1640634"/>
            <a:ext cx="1941626" cy="1986486"/>
          </a:xfrm>
          <a:prstGeom prst="rect">
            <a:avLst/>
          </a:prstGeom>
        </p:spPr>
      </p:pic>
      <p:pic>
        <p:nvPicPr>
          <p:cNvPr id="9" name="Picture 8">
            <a:extLst>
              <a:ext uri="{FF2B5EF4-FFF2-40B4-BE49-F238E27FC236}">
                <a16:creationId xmlns:a16="http://schemas.microsoft.com/office/drawing/2014/main" id="{A87487ED-4025-520E-9B95-4BCE0BA2E16B}"/>
              </a:ext>
            </a:extLst>
          </p:cNvPr>
          <p:cNvPicPr>
            <a:picLocks noChangeAspect="1"/>
          </p:cNvPicPr>
          <p:nvPr/>
        </p:nvPicPr>
        <p:blipFill>
          <a:blip r:embed="rId4"/>
          <a:stretch>
            <a:fillRect/>
          </a:stretch>
        </p:blipFill>
        <p:spPr>
          <a:xfrm>
            <a:off x="5326746" y="1679276"/>
            <a:ext cx="1966821" cy="1865424"/>
          </a:xfrm>
          <a:prstGeom prst="rect">
            <a:avLst/>
          </a:prstGeom>
        </p:spPr>
      </p:pic>
      <p:pic>
        <p:nvPicPr>
          <p:cNvPr id="10" name="Picture 9">
            <a:extLst>
              <a:ext uri="{FF2B5EF4-FFF2-40B4-BE49-F238E27FC236}">
                <a16:creationId xmlns:a16="http://schemas.microsoft.com/office/drawing/2014/main" id="{1B7846FD-BFF2-88A2-D036-635827DBF626}"/>
              </a:ext>
            </a:extLst>
          </p:cNvPr>
          <p:cNvPicPr>
            <a:picLocks noChangeAspect="1"/>
          </p:cNvPicPr>
          <p:nvPr/>
        </p:nvPicPr>
        <p:blipFill>
          <a:blip r:embed="rId5"/>
          <a:stretch>
            <a:fillRect/>
          </a:stretch>
        </p:blipFill>
        <p:spPr>
          <a:xfrm>
            <a:off x="550864" y="3851369"/>
            <a:ext cx="1798370" cy="1815772"/>
          </a:xfrm>
          <a:prstGeom prst="rect">
            <a:avLst/>
          </a:prstGeom>
        </p:spPr>
      </p:pic>
      <p:pic>
        <p:nvPicPr>
          <p:cNvPr id="11" name="Picture 10">
            <a:extLst>
              <a:ext uri="{FF2B5EF4-FFF2-40B4-BE49-F238E27FC236}">
                <a16:creationId xmlns:a16="http://schemas.microsoft.com/office/drawing/2014/main" id="{E660E8F9-A1F2-29D4-D688-7EC0F08E1D58}"/>
              </a:ext>
            </a:extLst>
          </p:cNvPr>
          <p:cNvPicPr>
            <a:picLocks noChangeAspect="1"/>
          </p:cNvPicPr>
          <p:nvPr/>
        </p:nvPicPr>
        <p:blipFill>
          <a:blip r:embed="rId6"/>
          <a:stretch>
            <a:fillRect/>
          </a:stretch>
        </p:blipFill>
        <p:spPr>
          <a:xfrm>
            <a:off x="7442403" y="1640634"/>
            <a:ext cx="3801035" cy="1413510"/>
          </a:xfrm>
          <a:prstGeom prst="rect">
            <a:avLst/>
          </a:prstGeom>
        </p:spPr>
      </p:pic>
      <p:pic>
        <p:nvPicPr>
          <p:cNvPr id="12" name="Picture 11">
            <a:extLst>
              <a:ext uri="{FF2B5EF4-FFF2-40B4-BE49-F238E27FC236}">
                <a16:creationId xmlns:a16="http://schemas.microsoft.com/office/drawing/2014/main" id="{F2E82CDD-8BFC-99F8-4435-DC82DF6C18CA}"/>
              </a:ext>
            </a:extLst>
          </p:cNvPr>
          <p:cNvPicPr>
            <a:picLocks noChangeAspect="1"/>
          </p:cNvPicPr>
          <p:nvPr/>
        </p:nvPicPr>
        <p:blipFill>
          <a:blip r:embed="rId7"/>
          <a:stretch>
            <a:fillRect/>
          </a:stretch>
        </p:blipFill>
        <p:spPr>
          <a:xfrm>
            <a:off x="2636519" y="4053318"/>
            <a:ext cx="1950720" cy="1782870"/>
          </a:xfrm>
          <a:prstGeom prst="rect">
            <a:avLst/>
          </a:prstGeom>
        </p:spPr>
      </p:pic>
      <p:pic>
        <p:nvPicPr>
          <p:cNvPr id="13" name="Picture 12">
            <a:extLst>
              <a:ext uri="{FF2B5EF4-FFF2-40B4-BE49-F238E27FC236}">
                <a16:creationId xmlns:a16="http://schemas.microsoft.com/office/drawing/2014/main" id="{4D6151F5-723F-70DC-AE05-B2D264CA23F1}"/>
              </a:ext>
            </a:extLst>
          </p:cNvPr>
          <p:cNvPicPr>
            <a:picLocks noChangeAspect="1"/>
          </p:cNvPicPr>
          <p:nvPr/>
        </p:nvPicPr>
        <p:blipFill>
          <a:blip r:embed="rId8"/>
          <a:stretch>
            <a:fillRect/>
          </a:stretch>
        </p:blipFill>
        <p:spPr>
          <a:xfrm>
            <a:off x="2953806" y="1679276"/>
            <a:ext cx="1798370" cy="1909348"/>
          </a:xfrm>
          <a:prstGeom prst="rect">
            <a:avLst/>
          </a:prstGeom>
        </p:spPr>
      </p:pic>
      <p:pic>
        <p:nvPicPr>
          <p:cNvPr id="14" name="Picture 13">
            <a:extLst>
              <a:ext uri="{FF2B5EF4-FFF2-40B4-BE49-F238E27FC236}">
                <a16:creationId xmlns:a16="http://schemas.microsoft.com/office/drawing/2014/main" id="{202F7037-3C1D-081D-5582-81FDEB7436DF}"/>
              </a:ext>
            </a:extLst>
          </p:cNvPr>
          <p:cNvPicPr>
            <a:picLocks noChangeAspect="1"/>
          </p:cNvPicPr>
          <p:nvPr/>
        </p:nvPicPr>
        <p:blipFill>
          <a:blip r:embed="rId9"/>
          <a:stretch>
            <a:fillRect/>
          </a:stretch>
        </p:blipFill>
        <p:spPr>
          <a:xfrm>
            <a:off x="4874524" y="3932335"/>
            <a:ext cx="1648735" cy="1653839"/>
          </a:xfrm>
          <a:prstGeom prst="rect">
            <a:avLst/>
          </a:prstGeom>
        </p:spPr>
      </p:pic>
      <p:pic>
        <p:nvPicPr>
          <p:cNvPr id="15" name="Picture 14">
            <a:extLst>
              <a:ext uri="{FF2B5EF4-FFF2-40B4-BE49-F238E27FC236}">
                <a16:creationId xmlns:a16="http://schemas.microsoft.com/office/drawing/2014/main" id="{9BEAEE28-C6CF-F3BD-56C6-F203E1C05A6D}"/>
              </a:ext>
            </a:extLst>
          </p:cNvPr>
          <p:cNvPicPr>
            <a:picLocks noChangeAspect="1"/>
          </p:cNvPicPr>
          <p:nvPr/>
        </p:nvPicPr>
        <p:blipFill>
          <a:blip r:embed="rId10"/>
          <a:stretch>
            <a:fillRect/>
          </a:stretch>
        </p:blipFill>
        <p:spPr>
          <a:xfrm>
            <a:off x="8866807" y="3247369"/>
            <a:ext cx="2597477" cy="2588819"/>
          </a:xfrm>
          <a:prstGeom prst="rect">
            <a:avLst/>
          </a:prstGeom>
        </p:spPr>
      </p:pic>
      <p:pic>
        <p:nvPicPr>
          <p:cNvPr id="16" name="Picture 15">
            <a:extLst>
              <a:ext uri="{FF2B5EF4-FFF2-40B4-BE49-F238E27FC236}">
                <a16:creationId xmlns:a16="http://schemas.microsoft.com/office/drawing/2014/main" id="{A4C4B899-5139-4EBC-10A5-99BEB83DCBD8}"/>
              </a:ext>
            </a:extLst>
          </p:cNvPr>
          <p:cNvPicPr>
            <a:picLocks noChangeAspect="1"/>
          </p:cNvPicPr>
          <p:nvPr/>
        </p:nvPicPr>
        <p:blipFill>
          <a:blip r:embed="rId11"/>
          <a:stretch>
            <a:fillRect/>
          </a:stretch>
        </p:blipFill>
        <p:spPr>
          <a:xfrm>
            <a:off x="6628802" y="3773148"/>
            <a:ext cx="2238005" cy="1865423"/>
          </a:xfrm>
          <a:prstGeom prst="rect">
            <a:avLst/>
          </a:prstGeom>
        </p:spPr>
      </p:pic>
    </p:spTree>
    <p:extLst>
      <p:ext uri="{BB962C8B-B14F-4D97-AF65-F5344CB8AC3E}">
        <p14:creationId xmlns:p14="http://schemas.microsoft.com/office/powerpoint/2010/main" val="177397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ADF7B73-B46C-D3F9-C53F-FA24E2268054}"/>
              </a:ext>
            </a:extLst>
          </p:cNvPr>
          <p:cNvSpPr>
            <a:spLocks noGrp="1"/>
          </p:cNvSpPr>
          <p:nvPr>
            <p:ph type="body" sz="quarter" idx="16"/>
          </p:nvPr>
        </p:nvSpPr>
        <p:spPr>
          <a:xfrm>
            <a:off x="1487487" y="2416629"/>
            <a:ext cx="9217026" cy="2042501"/>
          </a:xfrm>
        </p:spPr>
        <p:txBody>
          <a:bodyPr/>
          <a:lstStyle/>
          <a:p>
            <a:endParaRPr lang="en-US" dirty="0"/>
          </a:p>
          <a:p>
            <a:endParaRPr lang="en-US" dirty="0"/>
          </a:p>
          <a:p>
            <a:r>
              <a:rPr lang="tr-TR" dirty="0" err="1"/>
              <a:t>Dissertation</a:t>
            </a:r>
            <a:r>
              <a:rPr lang="tr-TR" dirty="0"/>
              <a:t> </a:t>
            </a:r>
            <a:r>
              <a:rPr lang="en-US" dirty="0"/>
              <a:t>Partnership Program</a:t>
            </a:r>
          </a:p>
          <a:p>
            <a:endParaRPr lang="en-US" dirty="0"/>
          </a:p>
        </p:txBody>
      </p:sp>
    </p:spTree>
    <p:extLst>
      <p:ext uri="{BB962C8B-B14F-4D97-AF65-F5344CB8AC3E}">
        <p14:creationId xmlns:p14="http://schemas.microsoft.com/office/powerpoint/2010/main" val="442784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5E6E8D71-9F3C-21D3-59EC-FD9B8F0060C3}"/>
              </a:ext>
            </a:extLst>
          </p:cNvPr>
          <p:cNvSpPr>
            <a:spLocks noGrp="1"/>
          </p:cNvSpPr>
          <p:nvPr>
            <p:ph type="title"/>
          </p:nvPr>
        </p:nvSpPr>
        <p:spPr>
          <a:xfrm>
            <a:off x="354827" y="199881"/>
            <a:ext cx="10692574" cy="420277"/>
          </a:xfrm>
        </p:spPr>
        <p:txBody>
          <a:bodyPr/>
          <a:lstStyle/>
          <a:p>
            <a:r>
              <a:rPr lang="tr-TR" sz="3200" dirty="0"/>
              <a:t>TEZLERİNİZİ PROQUEST’E YÜKLEMEK KOLAY VE ÜCRETSİZ</a:t>
            </a:r>
            <a:r>
              <a:rPr lang="en-US" sz="3200" dirty="0"/>
              <a:t>!</a:t>
            </a:r>
            <a:br>
              <a:rPr lang="en-US" sz="3200" dirty="0"/>
            </a:br>
            <a:endParaRPr lang="en-GB" sz="3200" dirty="0"/>
          </a:p>
        </p:txBody>
      </p:sp>
      <p:sp>
        <p:nvSpPr>
          <p:cNvPr id="29" name="Arrow: Bent 28">
            <a:extLst>
              <a:ext uri="{FF2B5EF4-FFF2-40B4-BE49-F238E27FC236}">
                <a16:creationId xmlns:a16="http://schemas.microsoft.com/office/drawing/2014/main" id="{E79CB1F7-B6D2-A567-1690-CE58A6EB5B8A}"/>
              </a:ext>
            </a:extLst>
          </p:cNvPr>
          <p:cNvSpPr/>
          <p:nvPr/>
        </p:nvSpPr>
        <p:spPr>
          <a:xfrm rot="16200000" flipV="1">
            <a:off x="-676539" y="1846580"/>
            <a:ext cx="1924578" cy="571499"/>
          </a:xfrm>
          <a:prstGeom prst="bentArrow">
            <a:avLst>
              <a:gd name="adj1" fmla="val 25000"/>
              <a:gd name="adj2" fmla="val 0"/>
              <a:gd name="adj3" fmla="val 25000"/>
              <a:gd name="adj4" fmla="val 0"/>
            </a:avLst>
          </a:prstGeom>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Title 1">
            <a:extLst>
              <a:ext uri="{FF2B5EF4-FFF2-40B4-BE49-F238E27FC236}">
                <a16:creationId xmlns:a16="http://schemas.microsoft.com/office/drawing/2014/main" id="{63ED9A15-E0BB-E2BE-2F63-854EB8901471}"/>
              </a:ext>
            </a:extLst>
          </p:cNvPr>
          <p:cNvSpPr txBox="1">
            <a:spLocks/>
          </p:cNvSpPr>
          <p:nvPr/>
        </p:nvSpPr>
        <p:spPr>
          <a:xfrm>
            <a:off x="313853" y="266700"/>
            <a:ext cx="11573347" cy="66453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venir Next LT Pro Demi"/>
              <a:ea typeface="+mj-ea"/>
              <a:cs typeface="+mj-cs"/>
            </a:endParaRPr>
          </a:p>
        </p:txBody>
      </p:sp>
      <p:sp>
        <p:nvSpPr>
          <p:cNvPr id="32" name="TextBox 31">
            <a:extLst>
              <a:ext uri="{FF2B5EF4-FFF2-40B4-BE49-F238E27FC236}">
                <a16:creationId xmlns:a16="http://schemas.microsoft.com/office/drawing/2014/main" id="{4608F14A-C655-900B-04C1-6C9A48D95790}"/>
              </a:ext>
            </a:extLst>
          </p:cNvPr>
          <p:cNvSpPr txBox="1"/>
          <p:nvPr/>
        </p:nvSpPr>
        <p:spPr>
          <a:xfrm>
            <a:off x="946780" y="1466594"/>
            <a:ext cx="10643831" cy="276999"/>
          </a:xfrm>
          <a:prstGeom prst="rect">
            <a:avLst/>
          </a:prstGeom>
          <a:noFill/>
        </p:spPr>
        <p:txBody>
          <a:bodyPr wrap="square" lIns="0" tIns="0" rIns="0" bIns="0" rtlCol="0" anchor="t">
            <a:spAutoFit/>
          </a:bodyPr>
          <a:lstStyle/>
          <a:p>
            <a:pPr marL="0" marR="0" lvl="1" indent="0" algn="l" defTabSz="914400" rtl="0" eaLnBrk="1" fontAlgn="auto" latinLnBrk="0" hangingPunct="1">
              <a:lnSpc>
                <a:spcPct val="100000"/>
              </a:lnSpc>
              <a:spcBef>
                <a:spcPts val="40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Avenir Next LT Pro"/>
                <a:ea typeface="+mn-ea"/>
                <a:cs typeface="+mn-cs"/>
              </a:rPr>
              <a:t>Basit dijital harmanlama süreci</a:t>
            </a:r>
            <a:endParaRPr kumimoji="0" lang="en-US" sz="18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33" name="TextBox 32">
            <a:extLst>
              <a:ext uri="{FF2B5EF4-FFF2-40B4-BE49-F238E27FC236}">
                <a16:creationId xmlns:a16="http://schemas.microsoft.com/office/drawing/2014/main" id="{85EE051F-D4A3-5F0F-D3B8-61FBEAB8B927}"/>
              </a:ext>
            </a:extLst>
          </p:cNvPr>
          <p:cNvSpPr txBox="1"/>
          <p:nvPr/>
        </p:nvSpPr>
        <p:spPr>
          <a:xfrm>
            <a:off x="1030764" y="931235"/>
            <a:ext cx="3434082" cy="369332"/>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4A206A"/>
                </a:solidFill>
                <a:effectLst/>
                <a:uLnTx/>
                <a:uFillTx/>
                <a:latin typeface="Avenir Next LT Pro Demi"/>
                <a:ea typeface="+mn-ea"/>
                <a:cs typeface="+mn-cs"/>
              </a:rPr>
              <a:t>Otomatik İçerik Transferi</a:t>
            </a:r>
            <a:endParaRPr kumimoji="0" lang="en-US" sz="2400" b="1" i="0" u="none" strike="noStrike" kern="1200" cap="none" spc="0" normalizeH="0" baseline="0" noProof="0" dirty="0">
              <a:ln>
                <a:noFill/>
              </a:ln>
              <a:solidFill>
                <a:srgbClr val="4A206A"/>
              </a:solidFill>
              <a:effectLst/>
              <a:uLnTx/>
              <a:uFillTx/>
              <a:latin typeface="Avenir Next LT Pro Demi"/>
              <a:ea typeface="+mn-ea"/>
              <a:cs typeface="+mn-cs"/>
            </a:endParaRPr>
          </a:p>
        </p:txBody>
      </p:sp>
      <p:sp>
        <p:nvSpPr>
          <p:cNvPr id="34" name="Oval 33">
            <a:extLst>
              <a:ext uri="{FF2B5EF4-FFF2-40B4-BE49-F238E27FC236}">
                <a16:creationId xmlns:a16="http://schemas.microsoft.com/office/drawing/2014/main" id="{981012B0-029D-DE77-8D0E-4EE622A479E3}"/>
              </a:ext>
            </a:extLst>
          </p:cNvPr>
          <p:cNvSpPr/>
          <p:nvPr/>
        </p:nvSpPr>
        <p:spPr>
          <a:xfrm>
            <a:off x="304800" y="848407"/>
            <a:ext cx="534988" cy="534988"/>
          </a:xfrm>
          <a:prstGeom prst="ellipse">
            <a:avLst/>
          </a:prstGeom>
          <a:solidFill>
            <a:srgbClr val="4A206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5" name="Oval 34">
            <a:extLst>
              <a:ext uri="{FF2B5EF4-FFF2-40B4-BE49-F238E27FC236}">
                <a16:creationId xmlns:a16="http://schemas.microsoft.com/office/drawing/2014/main" id="{AE1AB387-01EA-193F-ABE9-3DCA87D0A559}"/>
              </a:ext>
            </a:extLst>
          </p:cNvPr>
          <p:cNvSpPr/>
          <p:nvPr/>
        </p:nvSpPr>
        <p:spPr>
          <a:xfrm>
            <a:off x="479361" y="1527550"/>
            <a:ext cx="185866" cy="185866"/>
          </a:xfrm>
          <a:prstGeom prst="ellipse">
            <a:avLst/>
          </a:prstGeom>
          <a:solidFill>
            <a:schemeClr val="bg1">
              <a:lumMod val="95000"/>
            </a:schemeClr>
          </a:solidFill>
          <a:ln w="19050">
            <a:solidFill>
              <a:srgbClr val="4A206A"/>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6" name="Oval 35">
            <a:extLst>
              <a:ext uri="{FF2B5EF4-FFF2-40B4-BE49-F238E27FC236}">
                <a16:creationId xmlns:a16="http://schemas.microsoft.com/office/drawing/2014/main" id="{8C64320C-F64D-4C77-C4C0-2B431154A962}"/>
              </a:ext>
            </a:extLst>
          </p:cNvPr>
          <p:cNvSpPr/>
          <p:nvPr/>
        </p:nvSpPr>
        <p:spPr>
          <a:xfrm>
            <a:off x="479361" y="1939885"/>
            <a:ext cx="185866" cy="185866"/>
          </a:xfrm>
          <a:prstGeom prst="ellipse">
            <a:avLst/>
          </a:prstGeom>
          <a:solidFill>
            <a:schemeClr val="bg1">
              <a:lumMod val="95000"/>
            </a:schemeClr>
          </a:solidFill>
          <a:ln w="19050">
            <a:solidFill>
              <a:srgbClr val="4A206A"/>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7" name="Oval 36">
            <a:extLst>
              <a:ext uri="{FF2B5EF4-FFF2-40B4-BE49-F238E27FC236}">
                <a16:creationId xmlns:a16="http://schemas.microsoft.com/office/drawing/2014/main" id="{45D0B597-3D62-AED1-06FC-69612D7158E3}"/>
              </a:ext>
            </a:extLst>
          </p:cNvPr>
          <p:cNvSpPr/>
          <p:nvPr/>
        </p:nvSpPr>
        <p:spPr>
          <a:xfrm>
            <a:off x="479361" y="2352220"/>
            <a:ext cx="185866" cy="185866"/>
          </a:xfrm>
          <a:prstGeom prst="ellipse">
            <a:avLst/>
          </a:prstGeom>
          <a:solidFill>
            <a:schemeClr val="bg1">
              <a:lumMod val="95000"/>
            </a:schemeClr>
          </a:solidFill>
          <a:ln w="19050">
            <a:solidFill>
              <a:srgbClr val="4A206A"/>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8" name="Oval 37">
            <a:extLst>
              <a:ext uri="{FF2B5EF4-FFF2-40B4-BE49-F238E27FC236}">
                <a16:creationId xmlns:a16="http://schemas.microsoft.com/office/drawing/2014/main" id="{BB083B1E-370D-29B9-7F43-E77803F4D133}"/>
              </a:ext>
            </a:extLst>
          </p:cNvPr>
          <p:cNvSpPr/>
          <p:nvPr/>
        </p:nvSpPr>
        <p:spPr>
          <a:xfrm>
            <a:off x="479361" y="2764556"/>
            <a:ext cx="185866" cy="185866"/>
          </a:xfrm>
          <a:prstGeom prst="ellipse">
            <a:avLst/>
          </a:prstGeom>
          <a:solidFill>
            <a:schemeClr val="bg1">
              <a:lumMod val="95000"/>
            </a:schemeClr>
          </a:solidFill>
          <a:ln w="19050">
            <a:solidFill>
              <a:srgbClr val="4A206A"/>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9" name="Graphic 91">
            <a:extLst>
              <a:ext uri="{FF2B5EF4-FFF2-40B4-BE49-F238E27FC236}">
                <a16:creationId xmlns:a16="http://schemas.microsoft.com/office/drawing/2014/main" id="{C07F8127-8D47-32A6-7414-49B009FC729B}"/>
              </a:ext>
            </a:extLst>
          </p:cNvPr>
          <p:cNvSpPr/>
          <p:nvPr/>
        </p:nvSpPr>
        <p:spPr>
          <a:xfrm>
            <a:off x="420113" y="963625"/>
            <a:ext cx="304362" cy="304552"/>
          </a:xfrm>
          <a:custGeom>
            <a:avLst/>
            <a:gdLst>
              <a:gd name="connsiteX0" fmla="*/ 391482 w 459889"/>
              <a:gd name="connsiteY0" fmla="*/ 138312 h 460177"/>
              <a:gd name="connsiteX1" fmla="*/ 421219 w 459889"/>
              <a:gd name="connsiteY1" fmla="*/ 95954 h 460177"/>
              <a:gd name="connsiteX2" fmla="*/ 363070 w 459889"/>
              <a:gd name="connsiteY2" fmla="*/ 37748 h 460177"/>
              <a:gd name="connsiteX3" fmla="*/ 320251 w 459889"/>
              <a:gd name="connsiteY3" fmla="*/ 67773 h 460177"/>
              <a:gd name="connsiteX4" fmla="*/ 279391 w 459889"/>
              <a:gd name="connsiteY4" fmla="*/ 51291 h 460177"/>
              <a:gd name="connsiteX5" fmla="*/ 270459 w 459889"/>
              <a:gd name="connsiteY5" fmla="*/ 0 h 460177"/>
              <a:gd name="connsiteX6" fmla="*/ 188105 w 459889"/>
              <a:gd name="connsiteY6" fmla="*/ 0 h 460177"/>
              <a:gd name="connsiteX7" fmla="*/ 178999 w 459889"/>
              <a:gd name="connsiteY7" fmla="*/ 51867 h 460177"/>
              <a:gd name="connsiteX8" fmla="*/ 138658 w 459889"/>
              <a:gd name="connsiteY8" fmla="*/ 68753 h 460177"/>
              <a:gd name="connsiteX9" fmla="*/ 95609 w 459889"/>
              <a:gd name="connsiteY9" fmla="*/ 38497 h 460177"/>
              <a:gd name="connsiteX10" fmla="*/ 37633 w 459889"/>
              <a:gd name="connsiteY10" fmla="*/ 96819 h 460177"/>
              <a:gd name="connsiteX11" fmla="*/ 68234 w 459889"/>
              <a:gd name="connsiteY11" fmla="*/ 140330 h 460177"/>
              <a:gd name="connsiteX12" fmla="*/ 51867 w 459889"/>
              <a:gd name="connsiteY12" fmla="*/ 180267 h 460177"/>
              <a:gd name="connsiteX13" fmla="*/ 0 w 459889"/>
              <a:gd name="connsiteY13" fmla="*/ 189603 h 460177"/>
              <a:gd name="connsiteX14" fmla="*/ 0 w 459889"/>
              <a:gd name="connsiteY14" fmla="*/ 271726 h 460177"/>
              <a:gd name="connsiteX15" fmla="*/ 52501 w 459889"/>
              <a:gd name="connsiteY15" fmla="*/ 280890 h 460177"/>
              <a:gd name="connsiteX16" fmla="*/ 69156 w 459889"/>
              <a:gd name="connsiteY16" fmla="*/ 320654 h 460177"/>
              <a:gd name="connsiteX17" fmla="*/ 38785 w 459889"/>
              <a:gd name="connsiteY17" fmla="*/ 363935 h 460177"/>
              <a:gd name="connsiteX18" fmla="*/ 96992 w 459889"/>
              <a:gd name="connsiteY18" fmla="*/ 422141 h 460177"/>
              <a:gd name="connsiteX19" fmla="*/ 140330 w 459889"/>
              <a:gd name="connsiteY19" fmla="*/ 391712 h 460177"/>
              <a:gd name="connsiteX20" fmla="*/ 180671 w 459889"/>
              <a:gd name="connsiteY20" fmla="*/ 408310 h 460177"/>
              <a:gd name="connsiteX21" fmla="*/ 189661 w 459889"/>
              <a:gd name="connsiteY21" fmla="*/ 460177 h 460177"/>
              <a:gd name="connsiteX22" fmla="*/ 271611 w 459889"/>
              <a:gd name="connsiteY22" fmla="*/ 460177 h 460177"/>
              <a:gd name="connsiteX23" fmla="*/ 280659 w 459889"/>
              <a:gd name="connsiteY23" fmla="*/ 408310 h 460177"/>
              <a:gd name="connsiteX24" fmla="*/ 321000 w 459889"/>
              <a:gd name="connsiteY24" fmla="*/ 391424 h 460177"/>
              <a:gd name="connsiteX25" fmla="*/ 363531 w 459889"/>
              <a:gd name="connsiteY25" fmla="*/ 421334 h 460177"/>
              <a:gd name="connsiteX26" fmla="*/ 422084 w 459889"/>
              <a:gd name="connsiteY26" fmla="*/ 363070 h 460177"/>
              <a:gd name="connsiteX27" fmla="*/ 391885 w 459889"/>
              <a:gd name="connsiteY27" fmla="*/ 320482 h 460177"/>
              <a:gd name="connsiteX28" fmla="*/ 409174 w 459889"/>
              <a:gd name="connsiteY28" fmla="*/ 279391 h 460177"/>
              <a:gd name="connsiteX29" fmla="*/ 459889 w 459889"/>
              <a:gd name="connsiteY29" fmla="*/ 270286 h 460177"/>
              <a:gd name="connsiteX30" fmla="*/ 459889 w 459889"/>
              <a:gd name="connsiteY30" fmla="*/ 188163 h 460177"/>
              <a:gd name="connsiteX31" fmla="*/ 408713 w 459889"/>
              <a:gd name="connsiteY31" fmla="*/ 179230 h 460177"/>
              <a:gd name="connsiteX32" fmla="*/ 391482 w 459889"/>
              <a:gd name="connsiteY32" fmla="*/ 138312 h 460177"/>
              <a:gd name="connsiteX33" fmla="*/ 230521 w 459889"/>
              <a:gd name="connsiteY33" fmla="*/ 334889 h 460177"/>
              <a:gd name="connsiteX34" fmla="*/ 125576 w 459889"/>
              <a:gd name="connsiteY34" fmla="*/ 229945 h 460177"/>
              <a:gd name="connsiteX35" fmla="*/ 230521 w 459889"/>
              <a:gd name="connsiteY35" fmla="*/ 125000 h 460177"/>
              <a:gd name="connsiteX36" fmla="*/ 335465 w 459889"/>
              <a:gd name="connsiteY36" fmla="*/ 229945 h 460177"/>
              <a:gd name="connsiteX37" fmla="*/ 230521 w 459889"/>
              <a:gd name="connsiteY37" fmla="*/ 334889 h 46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59889" h="460177">
                <a:moveTo>
                  <a:pt x="391482" y="138312"/>
                </a:moveTo>
                <a:lnTo>
                  <a:pt x="421219" y="95954"/>
                </a:lnTo>
                <a:lnTo>
                  <a:pt x="363070" y="37748"/>
                </a:lnTo>
                <a:lnTo>
                  <a:pt x="320251" y="67773"/>
                </a:lnTo>
                <a:cubicBezTo>
                  <a:pt x="307321" y="60703"/>
                  <a:pt x="293608" y="55172"/>
                  <a:pt x="279391" y="51291"/>
                </a:cubicBezTo>
                <a:lnTo>
                  <a:pt x="270459" y="0"/>
                </a:lnTo>
                <a:lnTo>
                  <a:pt x="188105" y="0"/>
                </a:lnTo>
                <a:lnTo>
                  <a:pt x="178999" y="51867"/>
                </a:lnTo>
                <a:cubicBezTo>
                  <a:pt x="164928" y="55869"/>
                  <a:pt x="151385" y="61538"/>
                  <a:pt x="138658" y="68753"/>
                </a:cubicBezTo>
                <a:lnTo>
                  <a:pt x="95609" y="38497"/>
                </a:lnTo>
                <a:lnTo>
                  <a:pt x="37633" y="96819"/>
                </a:lnTo>
                <a:lnTo>
                  <a:pt x="68234" y="140330"/>
                </a:lnTo>
                <a:cubicBezTo>
                  <a:pt x="61240" y="152959"/>
                  <a:pt x="55747" y="166362"/>
                  <a:pt x="51867" y="180267"/>
                </a:cubicBezTo>
                <a:lnTo>
                  <a:pt x="0" y="189603"/>
                </a:lnTo>
                <a:lnTo>
                  <a:pt x="0" y="271726"/>
                </a:lnTo>
                <a:lnTo>
                  <a:pt x="52501" y="280890"/>
                </a:lnTo>
                <a:cubicBezTo>
                  <a:pt x="56455" y="294758"/>
                  <a:pt x="62046" y="308107"/>
                  <a:pt x="69156" y="320654"/>
                </a:cubicBezTo>
                <a:lnTo>
                  <a:pt x="38785" y="363935"/>
                </a:lnTo>
                <a:lnTo>
                  <a:pt x="96992" y="422141"/>
                </a:lnTo>
                <a:lnTo>
                  <a:pt x="140330" y="391712"/>
                </a:lnTo>
                <a:cubicBezTo>
                  <a:pt x="153073" y="398822"/>
                  <a:pt x="166614" y="404393"/>
                  <a:pt x="180671" y="408310"/>
                </a:cubicBezTo>
                <a:lnTo>
                  <a:pt x="189661" y="460177"/>
                </a:lnTo>
                <a:lnTo>
                  <a:pt x="271611" y="460177"/>
                </a:lnTo>
                <a:lnTo>
                  <a:pt x="280659" y="408310"/>
                </a:lnTo>
                <a:cubicBezTo>
                  <a:pt x="294738" y="404328"/>
                  <a:pt x="308283" y="398659"/>
                  <a:pt x="321000" y="391424"/>
                </a:cubicBezTo>
                <a:lnTo>
                  <a:pt x="363531" y="421334"/>
                </a:lnTo>
                <a:lnTo>
                  <a:pt x="422084" y="363070"/>
                </a:lnTo>
                <a:lnTo>
                  <a:pt x="391885" y="320482"/>
                </a:lnTo>
                <a:cubicBezTo>
                  <a:pt x="399289" y="307534"/>
                  <a:pt x="405094" y="293737"/>
                  <a:pt x="409174" y="279391"/>
                </a:cubicBezTo>
                <a:lnTo>
                  <a:pt x="459889" y="270286"/>
                </a:lnTo>
                <a:lnTo>
                  <a:pt x="459889" y="188163"/>
                </a:lnTo>
                <a:lnTo>
                  <a:pt x="408713" y="179230"/>
                </a:lnTo>
                <a:cubicBezTo>
                  <a:pt x="404646" y="164944"/>
                  <a:pt x="398860" y="151204"/>
                  <a:pt x="391482" y="138312"/>
                </a:cubicBezTo>
                <a:close/>
                <a:moveTo>
                  <a:pt x="230521" y="334889"/>
                </a:moveTo>
                <a:cubicBezTo>
                  <a:pt x="172562" y="334889"/>
                  <a:pt x="125576" y="287904"/>
                  <a:pt x="125576" y="229945"/>
                </a:cubicBezTo>
                <a:cubicBezTo>
                  <a:pt x="125576" y="171985"/>
                  <a:pt x="172562" y="125000"/>
                  <a:pt x="230521" y="125000"/>
                </a:cubicBezTo>
                <a:cubicBezTo>
                  <a:pt x="288480" y="125000"/>
                  <a:pt x="335465" y="171985"/>
                  <a:pt x="335465" y="229945"/>
                </a:cubicBezTo>
                <a:cubicBezTo>
                  <a:pt x="335465" y="287904"/>
                  <a:pt x="288480" y="334889"/>
                  <a:pt x="230521" y="334889"/>
                </a:cubicBezTo>
                <a:close/>
              </a:path>
            </a:pathLst>
          </a:custGeom>
          <a:solidFill>
            <a:schemeClr val="bg1"/>
          </a:solidFill>
          <a:ln w="57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40" name="TextBox 39">
            <a:extLst>
              <a:ext uri="{FF2B5EF4-FFF2-40B4-BE49-F238E27FC236}">
                <a16:creationId xmlns:a16="http://schemas.microsoft.com/office/drawing/2014/main" id="{B01C16EF-3520-08C4-872D-1654BA311493}"/>
              </a:ext>
            </a:extLst>
          </p:cNvPr>
          <p:cNvSpPr txBox="1"/>
          <p:nvPr/>
        </p:nvSpPr>
        <p:spPr>
          <a:xfrm>
            <a:off x="946780" y="1878929"/>
            <a:ext cx="10643831" cy="276999"/>
          </a:xfrm>
          <a:prstGeom prst="rect">
            <a:avLst/>
          </a:prstGeom>
          <a:noFill/>
        </p:spPr>
        <p:txBody>
          <a:bodyPr wrap="square" lIns="0" tIns="0" rIns="0" bIns="0" rtlCol="0" anchor="t">
            <a:spAutoFit/>
          </a:bodyPr>
          <a:lstStyle/>
          <a:p>
            <a:pPr marL="0" marR="0" lvl="1" indent="0" algn="l" defTabSz="914400" rtl="0" eaLnBrk="1" fontAlgn="auto" latinLnBrk="0" hangingPunct="1">
              <a:lnSpc>
                <a:spcPct val="100000"/>
              </a:lnSpc>
              <a:spcBef>
                <a:spcPts val="4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Minimum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çaba</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gerekiyor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sadece</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OAI-PMH ve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teknik</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bir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irtibat</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kişisine</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ihtiyacımız</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var</a:t>
            </a:r>
          </a:p>
        </p:txBody>
      </p:sp>
      <p:sp>
        <p:nvSpPr>
          <p:cNvPr id="41" name="TextBox 40">
            <a:extLst>
              <a:ext uri="{FF2B5EF4-FFF2-40B4-BE49-F238E27FC236}">
                <a16:creationId xmlns:a16="http://schemas.microsoft.com/office/drawing/2014/main" id="{41361CC6-C062-0D6F-AAC0-CBA9929EE818}"/>
              </a:ext>
            </a:extLst>
          </p:cNvPr>
          <p:cNvSpPr txBox="1"/>
          <p:nvPr/>
        </p:nvSpPr>
        <p:spPr>
          <a:xfrm>
            <a:off x="946780" y="2200090"/>
            <a:ext cx="10643831" cy="553998"/>
          </a:xfrm>
          <a:prstGeom prst="rect">
            <a:avLst/>
          </a:prstGeom>
          <a:noFill/>
        </p:spPr>
        <p:txBody>
          <a:bodyPr wrap="square" lIns="0" tIns="0" rIns="0" bIns="0" rtlCol="0" anchor="t">
            <a:spAutoFit/>
          </a:bodyPr>
          <a:lstStyle/>
          <a:p>
            <a:pPr marL="0" marR="0" lvl="1" indent="0" algn="l" defTabSz="914400" rtl="0" eaLnBrk="1" fontAlgn="auto" latinLnBrk="0" hangingPunct="1">
              <a:lnSpc>
                <a:spcPct val="100000"/>
              </a:lnSpc>
              <a:spcBef>
                <a:spcPts val="4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H</a:t>
            </a:r>
            <a:r>
              <a:rPr kumimoji="0" lang="tr-TR" sz="1800" b="0" i="0" u="none" strike="noStrike" kern="1200" cap="none" spc="0" normalizeH="0" baseline="0" noProof="0" dirty="0" err="1">
                <a:ln>
                  <a:noFill/>
                </a:ln>
                <a:solidFill>
                  <a:prstClr val="black"/>
                </a:solidFill>
                <a:effectLst/>
                <a:uLnTx/>
                <a:uFillTx/>
                <a:latin typeface="Avenir Next LT Pro"/>
                <a:ea typeface="+mn-ea"/>
                <a:cs typeface="+mn-cs"/>
              </a:rPr>
              <a:t>armanlama</a:t>
            </a:r>
            <a:r>
              <a:rPr kumimoji="0" lang="tr-TR"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aylık</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olarak</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gerçekleşir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böylece</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en</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güncel</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içerik</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dünya</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çapında</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hızlı</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bir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şekilde</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erişilebilir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hale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getirilebilir</a:t>
            </a:r>
            <a:endParaRPr kumimoji="0" lang="en-US" sz="18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42" name="TextBox 41">
            <a:extLst>
              <a:ext uri="{FF2B5EF4-FFF2-40B4-BE49-F238E27FC236}">
                <a16:creationId xmlns:a16="http://schemas.microsoft.com/office/drawing/2014/main" id="{A7B12DE8-A91F-2553-DE24-9DB8770E3BBC}"/>
              </a:ext>
            </a:extLst>
          </p:cNvPr>
          <p:cNvSpPr txBox="1"/>
          <p:nvPr/>
        </p:nvSpPr>
        <p:spPr>
          <a:xfrm>
            <a:off x="938256" y="2764556"/>
            <a:ext cx="10643831" cy="276999"/>
          </a:xfrm>
          <a:prstGeom prst="rect">
            <a:avLst/>
          </a:prstGeom>
          <a:noFill/>
        </p:spPr>
        <p:txBody>
          <a:bodyPr wrap="square" lIns="0" tIns="0" rIns="0" bIns="0" rtlCol="0" anchor="t">
            <a:spAutoFit/>
          </a:bodyPr>
          <a:lstStyle/>
          <a:p>
            <a:pPr marL="0" marR="0" lvl="1" indent="0" algn="l" defTabSz="914400" rtl="0" eaLnBrk="1" fontAlgn="auto" latinLnBrk="0" hangingPunct="1">
              <a:lnSpc>
                <a:spcPct val="100000"/>
              </a:lnSpc>
              <a:spcBef>
                <a:spcPts val="40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Ambargolu</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içerik</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yazar</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talepleri</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ve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hakları</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doğrultusunda</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hariç</a:t>
            </a: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 </a:t>
            </a:r>
            <a:r>
              <a:rPr kumimoji="0" lang="en-US" sz="1800" b="0" i="0" u="none" strike="noStrike" kern="1200" cap="none" spc="0" normalizeH="0" baseline="0" noProof="0" dirty="0" err="1">
                <a:ln>
                  <a:noFill/>
                </a:ln>
                <a:solidFill>
                  <a:prstClr val="black"/>
                </a:solidFill>
                <a:effectLst/>
                <a:uLnTx/>
                <a:uFillTx/>
                <a:latin typeface="Avenir Next LT Pro"/>
                <a:ea typeface="+mn-ea"/>
                <a:cs typeface="+mn-cs"/>
              </a:rPr>
              <a:t>tutulur</a:t>
            </a:r>
            <a:endParaRPr kumimoji="0" lang="en-US" sz="1800" b="0" i="0" u="none" strike="noStrike" kern="1200" cap="none" spc="0" normalizeH="0" baseline="0" noProof="0" dirty="0">
              <a:ln>
                <a:noFill/>
              </a:ln>
              <a:solidFill>
                <a:prstClr val="black"/>
              </a:solidFill>
              <a:effectLst/>
              <a:uLnTx/>
              <a:uFillTx/>
              <a:latin typeface="Avenir Next LT Pro"/>
              <a:ea typeface="+mn-ea"/>
              <a:cs typeface="+mn-cs"/>
            </a:endParaRPr>
          </a:p>
        </p:txBody>
      </p:sp>
      <p:grpSp>
        <p:nvGrpSpPr>
          <p:cNvPr id="43" name="Group 42">
            <a:extLst>
              <a:ext uri="{FF2B5EF4-FFF2-40B4-BE49-F238E27FC236}">
                <a16:creationId xmlns:a16="http://schemas.microsoft.com/office/drawing/2014/main" id="{C966326B-9D3A-6DE1-05FE-566E8DEC5272}"/>
              </a:ext>
            </a:extLst>
          </p:cNvPr>
          <p:cNvGrpSpPr/>
          <p:nvPr/>
        </p:nvGrpSpPr>
        <p:grpSpPr>
          <a:xfrm>
            <a:off x="0" y="3356963"/>
            <a:ext cx="12192000" cy="2882966"/>
            <a:chOff x="0" y="3361717"/>
            <a:chExt cx="12192000" cy="2882966"/>
          </a:xfrm>
        </p:grpSpPr>
        <p:sp>
          <p:nvSpPr>
            <p:cNvPr id="44" name="Rectangle 43">
              <a:extLst>
                <a:ext uri="{FF2B5EF4-FFF2-40B4-BE49-F238E27FC236}">
                  <a16:creationId xmlns:a16="http://schemas.microsoft.com/office/drawing/2014/main" id="{2FA5E910-7214-A369-EDC9-3BBA72B84EA5}"/>
                </a:ext>
              </a:extLst>
            </p:cNvPr>
            <p:cNvSpPr/>
            <p:nvPr/>
          </p:nvSpPr>
          <p:spPr>
            <a:xfrm rot="5400000">
              <a:off x="4654517" y="-1292800"/>
              <a:ext cx="2882966" cy="1219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cxnSp>
          <p:nvCxnSpPr>
            <p:cNvPr id="45" name="Straight Connector 44">
              <a:extLst>
                <a:ext uri="{FF2B5EF4-FFF2-40B4-BE49-F238E27FC236}">
                  <a16:creationId xmlns:a16="http://schemas.microsoft.com/office/drawing/2014/main" id="{6851F677-684F-7D9F-CD16-12D8A0268123}"/>
                </a:ext>
              </a:extLst>
            </p:cNvPr>
            <p:cNvCxnSpPr>
              <a:cxnSpLocks/>
            </p:cNvCxnSpPr>
            <p:nvPr/>
          </p:nvCxnSpPr>
          <p:spPr>
            <a:xfrm>
              <a:off x="206783" y="4370741"/>
              <a:ext cx="11402618"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53C8D77A-ABC8-127F-6E17-66720A0F719C}"/>
                </a:ext>
              </a:extLst>
            </p:cNvPr>
            <p:cNvSpPr/>
            <p:nvPr/>
          </p:nvSpPr>
          <p:spPr>
            <a:xfrm>
              <a:off x="8064486" y="3450377"/>
              <a:ext cx="1575424" cy="1575424"/>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Avenir Next LT Pro"/>
                  <a:ea typeface="+mn-ea"/>
                  <a:cs typeface="+mn-cs"/>
                </a:rPr>
                <a:t>PQDT</a:t>
              </a:r>
              <a:br>
                <a:rPr kumimoji="0" lang="en-US" sz="1400" b="1" i="0" u="none" strike="noStrike" kern="1200" cap="none" spc="0" normalizeH="0" baseline="0" noProof="0">
                  <a:ln>
                    <a:noFill/>
                  </a:ln>
                  <a:solidFill>
                    <a:prstClr val="white"/>
                  </a:solidFill>
                  <a:effectLst/>
                  <a:uLnTx/>
                  <a:uFillTx/>
                  <a:latin typeface="Avenir Next LT Pro"/>
                  <a:ea typeface="+mn-ea"/>
                  <a:cs typeface="+mn-cs"/>
                </a:rPr>
              </a:br>
              <a:r>
                <a:rPr kumimoji="0" lang="en-US" sz="1400" b="1" i="0" u="none" strike="noStrike" kern="1200" cap="none" spc="0" normalizeH="0" baseline="0" noProof="0">
                  <a:ln>
                    <a:noFill/>
                  </a:ln>
                  <a:solidFill>
                    <a:prstClr val="white"/>
                  </a:solidFill>
                  <a:effectLst/>
                  <a:uLnTx/>
                  <a:uFillTx/>
                  <a:latin typeface="Avenir Next LT Pro"/>
                  <a:ea typeface="+mn-ea"/>
                  <a:cs typeface="+mn-cs"/>
                </a:rPr>
                <a:t>Global</a:t>
              </a:r>
            </a:p>
          </p:txBody>
        </p:sp>
        <p:grpSp>
          <p:nvGrpSpPr>
            <p:cNvPr id="47" name="Group 46">
              <a:extLst>
                <a:ext uri="{FF2B5EF4-FFF2-40B4-BE49-F238E27FC236}">
                  <a16:creationId xmlns:a16="http://schemas.microsoft.com/office/drawing/2014/main" id="{E7B873D7-828C-7F25-41B2-A6EF207726F2}"/>
                </a:ext>
              </a:extLst>
            </p:cNvPr>
            <p:cNvGrpSpPr/>
            <p:nvPr/>
          </p:nvGrpSpPr>
          <p:grpSpPr>
            <a:xfrm>
              <a:off x="5032199" y="3478058"/>
              <a:ext cx="1693902" cy="1693902"/>
              <a:chOff x="6259927" y="4048901"/>
              <a:chExt cx="1693902" cy="1693902"/>
            </a:xfrm>
          </p:grpSpPr>
          <p:sp>
            <p:nvSpPr>
              <p:cNvPr id="83" name="Oval 82">
                <a:extLst>
                  <a:ext uri="{FF2B5EF4-FFF2-40B4-BE49-F238E27FC236}">
                    <a16:creationId xmlns:a16="http://schemas.microsoft.com/office/drawing/2014/main" id="{7D3A68AF-92B4-70B2-6C94-197385850A06}"/>
                  </a:ext>
                </a:extLst>
              </p:cNvPr>
              <p:cNvSpPr/>
              <p:nvPr/>
            </p:nvSpPr>
            <p:spPr>
              <a:xfrm>
                <a:off x="6259927" y="4048901"/>
                <a:ext cx="1693902" cy="1693902"/>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grpSp>
            <p:nvGrpSpPr>
              <p:cNvPr id="84" name="Group 83">
                <a:extLst>
                  <a:ext uri="{FF2B5EF4-FFF2-40B4-BE49-F238E27FC236}">
                    <a16:creationId xmlns:a16="http://schemas.microsoft.com/office/drawing/2014/main" id="{306D6998-F11B-EC33-7142-59963FCF4EDB}"/>
                  </a:ext>
                </a:extLst>
              </p:cNvPr>
              <p:cNvGrpSpPr/>
              <p:nvPr/>
            </p:nvGrpSpPr>
            <p:grpSpPr>
              <a:xfrm>
                <a:off x="6599901" y="4388875"/>
                <a:ext cx="1013953" cy="1013953"/>
                <a:chOff x="6599901" y="4388875"/>
                <a:chExt cx="1013953" cy="1013953"/>
              </a:xfrm>
              <a:solidFill>
                <a:schemeClr val="bg1"/>
              </a:solidFill>
            </p:grpSpPr>
            <p:sp>
              <p:nvSpPr>
                <p:cNvPr id="85" name="Freeform: Shape 84">
                  <a:extLst>
                    <a:ext uri="{FF2B5EF4-FFF2-40B4-BE49-F238E27FC236}">
                      <a16:creationId xmlns:a16="http://schemas.microsoft.com/office/drawing/2014/main" id="{3079B067-F81C-02A4-0AA0-A123480C6AC8}"/>
                    </a:ext>
                  </a:extLst>
                </p:cNvPr>
                <p:cNvSpPr/>
                <p:nvPr/>
              </p:nvSpPr>
              <p:spPr>
                <a:xfrm>
                  <a:off x="6599901" y="4388875"/>
                  <a:ext cx="1013953" cy="659880"/>
                </a:xfrm>
                <a:custGeom>
                  <a:avLst/>
                  <a:gdLst>
                    <a:gd name="connsiteX0" fmla="*/ 1013953 w 1013953"/>
                    <a:gd name="connsiteY0" fmla="*/ 474125 h 659880"/>
                    <a:gd name="connsiteX1" fmla="*/ 828197 w 1013953"/>
                    <a:gd name="connsiteY1" fmla="*/ 659881 h 659880"/>
                    <a:gd name="connsiteX2" fmla="*/ 694558 w 1013953"/>
                    <a:gd name="connsiteY2" fmla="*/ 659881 h 659880"/>
                    <a:gd name="connsiteX3" fmla="*/ 525025 w 1013953"/>
                    <a:gd name="connsiteY3" fmla="*/ 462160 h 659880"/>
                    <a:gd name="connsiteX4" fmla="*/ 478586 w 1013953"/>
                    <a:gd name="connsiteY4" fmla="*/ 440867 h 659880"/>
                    <a:gd name="connsiteX5" fmla="*/ 432350 w 1013953"/>
                    <a:gd name="connsiteY5" fmla="*/ 461957 h 659880"/>
                    <a:gd name="connsiteX6" fmla="*/ 262614 w 1013953"/>
                    <a:gd name="connsiteY6" fmla="*/ 659881 h 659880"/>
                    <a:gd name="connsiteX7" fmla="*/ 185756 w 1013953"/>
                    <a:gd name="connsiteY7" fmla="*/ 659881 h 659880"/>
                    <a:gd name="connsiteX8" fmla="*/ 0 w 1013953"/>
                    <a:gd name="connsiteY8" fmla="*/ 474125 h 659880"/>
                    <a:gd name="connsiteX9" fmla="*/ 146212 w 1013953"/>
                    <a:gd name="connsiteY9" fmla="*/ 292627 h 659880"/>
                    <a:gd name="connsiteX10" fmla="*/ 327710 w 1013953"/>
                    <a:gd name="connsiteY10" fmla="*/ 146415 h 659880"/>
                    <a:gd name="connsiteX11" fmla="*/ 398686 w 1013953"/>
                    <a:gd name="connsiteY11" fmla="*/ 160610 h 659880"/>
                    <a:gd name="connsiteX12" fmla="*/ 625812 w 1013953"/>
                    <a:gd name="connsiteY12" fmla="*/ 0 h 659880"/>
                    <a:gd name="connsiteX13" fmla="*/ 866727 w 1013953"/>
                    <a:gd name="connsiteY13" fmla="*/ 241118 h 659880"/>
                    <a:gd name="connsiteX14" fmla="*/ 861455 w 1013953"/>
                    <a:gd name="connsiteY14" fmla="*/ 291207 h 659880"/>
                    <a:gd name="connsiteX15" fmla="*/ 1013953 w 1013953"/>
                    <a:gd name="connsiteY15" fmla="*/ 474125 h 65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13953" h="659880">
                      <a:moveTo>
                        <a:pt x="1013953" y="474125"/>
                      </a:moveTo>
                      <a:cubicBezTo>
                        <a:pt x="1013953" y="576534"/>
                        <a:pt x="930606" y="659881"/>
                        <a:pt x="828197" y="659881"/>
                      </a:cubicBezTo>
                      <a:lnTo>
                        <a:pt x="694558" y="659881"/>
                      </a:lnTo>
                      <a:lnTo>
                        <a:pt x="525025" y="462160"/>
                      </a:lnTo>
                      <a:cubicBezTo>
                        <a:pt x="513669" y="448573"/>
                        <a:pt x="496634" y="440867"/>
                        <a:pt x="478586" y="440867"/>
                      </a:cubicBezTo>
                      <a:cubicBezTo>
                        <a:pt x="460538" y="440867"/>
                        <a:pt x="443503" y="448573"/>
                        <a:pt x="432350" y="461957"/>
                      </a:cubicBezTo>
                      <a:lnTo>
                        <a:pt x="262614" y="659881"/>
                      </a:lnTo>
                      <a:lnTo>
                        <a:pt x="185756" y="659881"/>
                      </a:lnTo>
                      <a:cubicBezTo>
                        <a:pt x="83347" y="659881"/>
                        <a:pt x="0" y="576534"/>
                        <a:pt x="0" y="474125"/>
                      </a:cubicBezTo>
                      <a:cubicBezTo>
                        <a:pt x="0" y="386316"/>
                        <a:pt x="61851" y="310878"/>
                        <a:pt x="146212" y="292627"/>
                      </a:cubicBezTo>
                      <a:cubicBezTo>
                        <a:pt x="164463" y="208266"/>
                        <a:pt x="240104" y="146415"/>
                        <a:pt x="327710" y="146415"/>
                      </a:cubicBezTo>
                      <a:cubicBezTo>
                        <a:pt x="352247" y="146415"/>
                        <a:pt x="376379" y="151282"/>
                        <a:pt x="398686" y="160610"/>
                      </a:cubicBezTo>
                      <a:cubicBezTo>
                        <a:pt x="432147" y="64893"/>
                        <a:pt x="522389" y="0"/>
                        <a:pt x="625812" y="0"/>
                      </a:cubicBezTo>
                      <a:cubicBezTo>
                        <a:pt x="758640" y="0"/>
                        <a:pt x="866727" y="108087"/>
                        <a:pt x="866727" y="241118"/>
                      </a:cubicBezTo>
                      <a:cubicBezTo>
                        <a:pt x="866727" y="258355"/>
                        <a:pt x="864902" y="275187"/>
                        <a:pt x="861455" y="291207"/>
                      </a:cubicBezTo>
                      <a:cubicBezTo>
                        <a:pt x="948655" y="306822"/>
                        <a:pt x="1013953" y="382869"/>
                        <a:pt x="1013953" y="474125"/>
                      </a:cubicBezTo>
                      <a:close/>
                    </a:path>
                  </a:pathLst>
                </a:custGeom>
                <a:grpFill/>
                <a:ln w="201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86" name="Freeform: Shape 85">
                  <a:extLst>
                    <a:ext uri="{FF2B5EF4-FFF2-40B4-BE49-F238E27FC236}">
                      <a16:creationId xmlns:a16="http://schemas.microsoft.com/office/drawing/2014/main" id="{2D6EF5FC-35A1-5637-8813-E31AC6CED7B1}"/>
                    </a:ext>
                  </a:extLst>
                </p:cNvPr>
                <p:cNvSpPr/>
                <p:nvPr/>
              </p:nvSpPr>
              <p:spPr>
                <a:xfrm>
                  <a:off x="6880791" y="4870351"/>
                  <a:ext cx="395391" cy="532477"/>
                </a:xfrm>
                <a:custGeom>
                  <a:avLst/>
                  <a:gdLst>
                    <a:gd name="connsiteX0" fmla="*/ 393592 w 395391"/>
                    <a:gd name="connsiteY0" fmla="*/ 235186 h 532477"/>
                    <a:gd name="connsiteX1" fmla="*/ 375138 w 395391"/>
                    <a:gd name="connsiteY1" fmla="*/ 247151 h 532477"/>
                    <a:gd name="connsiteX2" fmla="*/ 296455 w 395391"/>
                    <a:gd name="connsiteY2" fmla="*/ 247151 h 532477"/>
                    <a:gd name="connsiteX3" fmla="*/ 296455 w 395391"/>
                    <a:gd name="connsiteY3" fmla="*/ 512199 h 532477"/>
                    <a:gd name="connsiteX4" fmla="*/ 276176 w 395391"/>
                    <a:gd name="connsiteY4" fmla="*/ 532478 h 532477"/>
                    <a:gd name="connsiteX5" fmla="*/ 119013 w 395391"/>
                    <a:gd name="connsiteY5" fmla="*/ 532478 h 532477"/>
                    <a:gd name="connsiteX6" fmla="*/ 98734 w 395391"/>
                    <a:gd name="connsiteY6" fmla="*/ 512199 h 532477"/>
                    <a:gd name="connsiteX7" fmla="*/ 98734 w 395391"/>
                    <a:gd name="connsiteY7" fmla="*/ 247151 h 532477"/>
                    <a:gd name="connsiteX8" fmla="*/ 20254 w 395391"/>
                    <a:gd name="connsiteY8" fmla="*/ 247151 h 532477"/>
                    <a:gd name="connsiteX9" fmla="*/ 1800 w 395391"/>
                    <a:gd name="connsiteY9" fmla="*/ 235186 h 532477"/>
                    <a:gd name="connsiteX10" fmla="*/ 4842 w 395391"/>
                    <a:gd name="connsiteY10" fmla="*/ 213691 h 532477"/>
                    <a:gd name="connsiteX11" fmla="*/ 182284 w 395391"/>
                    <a:gd name="connsiteY11" fmla="*/ 6844 h 532477"/>
                    <a:gd name="connsiteX12" fmla="*/ 213108 w 395391"/>
                    <a:gd name="connsiteY12" fmla="*/ 6844 h 532477"/>
                    <a:gd name="connsiteX13" fmla="*/ 390550 w 395391"/>
                    <a:gd name="connsiteY13" fmla="*/ 213691 h 532477"/>
                    <a:gd name="connsiteX14" fmla="*/ 393592 w 395391"/>
                    <a:gd name="connsiteY14" fmla="*/ 235186 h 53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5391" h="532477">
                      <a:moveTo>
                        <a:pt x="393592" y="235186"/>
                      </a:moveTo>
                      <a:cubicBezTo>
                        <a:pt x="390347" y="242487"/>
                        <a:pt x="383047" y="247151"/>
                        <a:pt x="375138" y="247151"/>
                      </a:cubicBezTo>
                      <a:lnTo>
                        <a:pt x="296455" y="247151"/>
                      </a:lnTo>
                      <a:lnTo>
                        <a:pt x="296455" y="512199"/>
                      </a:lnTo>
                      <a:cubicBezTo>
                        <a:pt x="296455" y="523352"/>
                        <a:pt x="287329" y="532478"/>
                        <a:pt x="276176" y="532478"/>
                      </a:cubicBezTo>
                      <a:lnTo>
                        <a:pt x="119013" y="532478"/>
                      </a:lnTo>
                      <a:cubicBezTo>
                        <a:pt x="107860" y="532478"/>
                        <a:pt x="98734" y="523352"/>
                        <a:pt x="98734" y="512199"/>
                      </a:cubicBezTo>
                      <a:lnTo>
                        <a:pt x="98734" y="247151"/>
                      </a:lnTo>
                      <a:lnTo>
                        <a:pt x="20254" y="247151"/>
                      </a:lnTo>
                      <a:cubicBezTo>
                        <a:pt x="12345" y="247151"/>
                        <a:pt x="5248" y="242487"/>
                        <a:pt x="1800" y="235186"/>
                      </a:cubicBezTo>
                      <a:cubicBezTo>
                        <a:pt x="-1444" y="228089"/>
                        <a:pt x="-228" y="219572"/>
                        <a:pt x="4842" y="213691"/>
                      </a:cubicBezTo>
                      <a:lnTo>
                        <a:pt x="182284" y="6844"/>
                      </a:lnTo>
                      <a:cubicBezTo>
                        <a:pt x="189990" y="-2281"/>
                        <a:pt x="205402" y="-2281"/>
                        <a:pt x="213108" y="6844"/>
                      </a:cubicBezTo>
                      <a:lnTo>
                        <a:pt x="390550" y="213691"/>
                      </a:lnTo>
                      <a:cubicBezTo>
                        <a:pt x="395620" y="219572"/>
                        <a:pt x="396836" y="228089"/>
                        <a:pt x="393592" y="235186"/>
                      </a:cubicBezTo>
                      <a:close/>
                    </a:path>
                  </a:pathLst>
                </a:custGeom>
                <a:grpFill/>
                <a:ln w="201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grpSp>
        </p:grpSp>
        <p:grpSp>
          <p:nvGrpSpPr>
            <p:cNvPr id="50" name="Group 49">
              <a:extLst>
                <a:ext uri="{FF2B5EF4-FFF2-40B4-BE49-F238E27FC236}">
                  <a16:creationId xmlns:a16="http://schemas.microsoft.com/office/drawing/2014/main" id="{CA3F6D06-7CCC-F181-C290-1F7EDBC2325B}"/>
                </a:ext>
              </a:extLst>
            </p:cNvPr>
            <p:cNvGrpSpPr/>
            <p:nvPr/>
          </p:nvGrpSpPr>
          <p:grpSpPr>
            <a:xfrm>
              <a:off x="3584224" y="3808997"/>
              <a:ext cx="1034410" cy="1034410"/>
              <a:chOff x="4546787" y="4378647"/>
              <a:chExt cx="1034410" cy="1034410"/>
            </a:xfrm>
          </p:grpSpPr>
          <p:sp>
            <p:nvSpPr>
              <p:cNvPr id="79" name="Oval 78">
                <a:extLst>
                  <a:ext uri="{FF2B5EF4-FFF2-40B4-BE49-F238E27FC236}">
                    <a16:creationId xmlns:a16="http://schemas.microsoft.com/office/drawing/2014/main" id="{BCD74E0A-1377-F228-C0D3-20355B6BF714}"/>
                  </a:ext>
                </a:extLst>
              </p:cNvPr>
              <p:cNvSpPr/>
              <p:nvPr/>
            </p:nvSpPr>
            <p:spPr>
              <a:xfrm>
                <a:off x="4546787" y="4378647"/>
                <a:ext cx="1034410" cy="1034410"/>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cxnSp>
            <p:nvCxnSpPr>
              <p:cNvPr id="80" name="Straight Connector 79">
                <a:extLst>
                  <a:ext uri="{FF2B5EF4-FFF2-40B4-BE49-F238E27FC236}">
                    <a16:creationId xmlns:a16="http://schemas.microsoft.com/office/drawing/2014/main" id="{C26B3B0A-B636-F5B5-4D66-C7C7899FB810}"/>
                  </a:ext>
                </a:extLst>
              </p:cNvPr>
              <p:cNvCxnSpPr>
                <a:cxnSpLocks/>
              </p:cNvCxnSpPr>
              <p:nvPr/>
            </p:nvCxnSpPr>
            <p:spPr>
              <a:xfrm>
                <a:off x="5060156" y="4391025"/>
                <a:ext cx="0" cy="100726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5A5AAD59-7EB8-AC50-E630-BA41736B9F7E}"/>
                  </a:ext>
                </a:extLst>
              </p:cNvPr>
              <p:cNvSpPr/>
              <p:nvPr/>
            </p:nvSpPr>
            <p:spPr>
              <a:xfrm>
                <a:off x="4732071" y="4563931"/>
                <a:ext cx="663842" cy="663842"/>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srgbClr val="44546A"/>
                  </a:solidFill>
                  <a:effectLst/>
                  <a:uLnTx/>
                  <a:uFillTx/>
                  <a:latin typeface="Avenir Next LT Pro"/>
                  <a:ea typeface="+mn-ea"/>
                  <a:cs typeface="+mn-cs"/>
                </a:endParaRPr>
              </a:p>
            </p:txBody>
          </p:sp>
          <p:sp>
            <p:nvSpPr>
              <p:cNvPr id="82" name="Oval 81">
                <a:extLst>
                  <a:ext uri="{FF2B5EF4-FFF2-40B4-BE49-F238E27FC236}">
                    <a16:creationId xmlns:a16="http://schemas.microsoft.com/office/drawing/2014/main" id="{D69593A6-46B0-718F-24AB-B76A1E053FDB}"/>
                  </a:ext>
                </a:extLst>
              </p:cNvPr>
              <p:cNvSpPr/>
              <p:nvPr/>
            </p:nvSpPr>
            <p:spPr>
              <a:xfrm>
                <a:off x="4783477" y="4615337"/>
                <a:ext cx="561030" cy="56103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4A206A"/>
                    </a:solidFill>
                    <a:effectLst/>
                    <a:uLnTx/>
                    <a:uFillTx/>
                    <a:latin typeface="Avenir Next LT Pro"/>
                    <a:ea typeface="+mn-ea"/>
                    <a:cs typeface="+mn-cs"/>
                  </a:rPr>
                  <a:t>IR</a:t>
                </a:r>
              </a:p>
            </p:txBody>
          </p:sp>
        </p:grpSp>
        <p:grpSp>
          <p:nvGrpSpPr>
            <p:cNvPr id="51" name="Group 50">
              <a:extLst>
                <a:ext uri="{FF2B5EF4-FFF2-40B4-BE49-F238E27FC236}">
                  <a16:creationId xmlns:a16="http://schemas.microsoft.com/office/drawing/2014/main" id="{9F1DD871-7433-FE8B-0342-AA31A29AD53A}"/>
                </a:ext>
              </a:extLst>
            </p:cNvPr>
            <p:cNvGrpSpPr/>
            <p:nvPr/>
          </p:nvGrpSpPr>
          <p:grpSpPr>
            <a:xfrm>
              <a:off x="1470710" y="3453750"/>
              <a:ext cx="1693902" cy="1693902"/>
              <a:chOff x="2174155" y="4048901"/>
              <a:chExt cx="1693902" cy="1693902"/>
            </a:xfrm>
          </p:grpSpPr>
          <p:sp>
            <p:nvSpPr>
              <p:cNvPr id="77" name="Oval 76">
                <a:extLst>
                  <a:ext uri="{FF2B5EF4-FFF2-40B4-BE49-F238E27FC236}">
                    <a16:creationId xmlns:a16="http://schemas.microsoft.com/office/drawing/2014/main" id="{B9DDE2D0-B247-6C8B-C0CA-5CB630BA08B3}"/>
                  </a:ext>
                </a:extLst>
              </p:cNvPr>
              <p:cNvSpPr/>
              <p:nvPr/>
            </p:nvSpPr>
            <p:spPr>
              <a:xfrm>
                <a:off x="2174155" y="4048901"/>
                <a:ext cx="1693902" cy="1693902"/>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sp>
            <p:nvSpPr>
              <p:cNvPr id="78" name="Graphic 16">
                <a:extLst>
                  <a:ext uri="{FF2B5EF4-FFF2-40B4-BE49-F238E27FC236}">
                    <a16:creationId xmlns:a16="http://schemas.microsoft.com/office/drawing/2014/main" id="{5A0FB1D0-84A2-0241-3661-C1B886790391}"/>
                  </a:ext>
                </a:extLst>
              </p:cNvPr>
              <p:cNvSpPr/>
              <p:nvPr/>
            </p:nvSpPr>
            <p:spPr>
              <a:xfrm>
                <a:off x="2484521" y="4388644"/>
                <a:ext cx="1073170" cy="1014414"/>
              </a:xfrm>
              <a:custGeom>
                <a:avLst/>
                <a:gdLst>
                  <a:gd name="connsiteX0" fmla="*/ 418604 w 793750"/>
                  <a:gd name="connsiteY0" fmla="*/ 0 h 750292"/>
                  <a:gd name="connsiteX1" fmla="*/ 43904 w 793750"/>
                  <a:gd name="connsiteY1" fmla="*/ 356582 h 750292"/>
                  <a:gd name="connsiteX2" fmla="*/ 0 w 793750"/>
                  <a:gd name="connsiteY2" fmla="*/ 356582 h 750292"/>
                  <a:gd name="connsiteX3" fmla="*/ 66100 w 793750"/>
                  <a:gd name="connsiteY3" fmla="*/ 465018 h 750292"/>
                  <a:gd name="connsiteX4" fmla="*/ 132199 w 793750"/>
                  <a:gd name="connsiteY4" fmla="*/ 356582 h 750292"/>
                  <a:gd name="connsiteX5" fmla="*/ 89892 w 793750"/>
                  <a:gd name="connsiteY5" fmla="*/ 356582 h 750292"/>
                  <a:gd name="connsiteX6" fmla="*/ 418604 w 793750"/>
                  <a:gd name="connsiteY6" fmla="*/ 45899 h 750292"/>
                  <a:gd name="connsiteX7" fmla="*/ 747851 w 793750"/>
                  <a:gd name="connsiteY7" fmla="*/ 375136 h 750292"/>
                  <a:gd name="connsiteX8" fmla="*/ 418604 w 793750"/>
                  <a:gd name="connsiteY8" fmla="*/ 704394 h 750292"/>
                  <a:gd name="connsiteX9" fmla="*/ 209272 w 793750"/>
                  <a:gd name="connsiteY9" fmla="*/ 628719 h 750292"/>
                  <a:gd name="connsiteX10" fmla="*/ 178881 w 793750"/>
                  <a:gd name="connsiteY10" fmla="*/ 603568 h 750292"/>
                  <a:gd name="connsiteX11" fmla="*/ 178881 w 793750"/>
                  <a:gd name="connsiteY11" fmla="*/ 663446 h 750292"/>
                  <a:gd name="connsiteX12" fmla="*/ 185906 w 793750"/>
                  <a:gd name="connsiteY12" fmla="*/ 669032 h 750292"/>
                  <a:gd name="connsiteX13" fmla="*/ 418594 w 793750"/>
                  <a:gd name="connsiteY13" fmla="*/ 750292 h 750292"/>
                  <a:gd name="connsiteX14" fmla="*/ 793750 w 793750"/>
                  <a:gd name="connsiteY14" fmla="*/ 375146 h 750292"/>
                  <a:gd name="connsiteX15" fmla="*/ 418604 w 793750"/>
                  <a:gd name="connsiteY15" fmla="*/ 0 h 75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3750" h="750292">
                    <a:moveTo>
                      <a:pt x="418604" y="0"/>
                    </a:moveTo>
                    <a:cubicBezTo>
                      <a:pt x="217974" y="0"/>
                      <a:pt x="53628" y="158323"/>
                      <a:pt x="43904" y="356582"/>
                    </a:cubicBezTo>
                    <a:lnTo>
                      <a:pt x="0" y="356582"/>
                    </a:lnTo>
                    <a:lnTo>
                      <a:pt x="66100" y="465018"/>
                    </a:lnTo>
                    <a:lnTo>
                      <a:pt x="132199" y="356582"/>
                    </a:lnTo>
                    <a:lnTo>
                      <a:pt x="89892" y="356582"/>
                    </a:lnTo>
                    <a:cubicBezTo>
                      <a:pt x="99546" y="183644"/>
                      <a:pt x="243294" y="45899"/>
                      <a:pt x="418604" y="45899"/>
                    </a:cubicBezTo>
                    <a:cubicBezTo>
                      <a:pt x="600144" y="45899"/>
                      <a:pt x="747851" y="193596"/>
                      <a:pt x="747851" y="375136"/>
                    </a:cubicBezTo>
                    <a:cubicBezTo>
                      <a:pt x="747851" y="556677"/>
                      <a:pt x="600144" y="704394"/>
                      <a:pt x="418604" y="704394"/>
                    </a:cubicBezTo>
                    <a:cubicBezTo>
                      <a:pt x="342563" y="704394"/>
                      <a:pt x="268218" y="677525"/>
                      <a:pt x="209272" y="628719"/>
                    </a:cubicBezTo>
                    <a:lnTo>
                      <a:pt x="178881" y="603568"/>
                    </a:lnTo>
                    <a:lnTo>
                      <a:pt x="178881" y="663446"/>
                    </a:lnTo>
                    <a:lnTo>
                      <a:pt x="185906" y="669032"/>
                    </a:lnTo>
                    <a:cubicBezTo>
                      <a:pt x="252869" y="722193"/>
                      <a:pt x="333335" y="750292"/>
                      <a:pt x="418594" y="750292"/>
                    </a:cubicBezTo>
                    <a:cubicBezTo>
                      <a:pt x="625465" y="750292"/>
                      <a:pt x="793750" y="582007"/>
                      <a:pt x="793750" y="375146"/>
                    </a:cubicBezTo>
                    <a:cubicBezTo>
                      <a:pt x="793750" y="168285"/>
                      <a:pt x="625465" y="0"/>
                      <a:pt x="418604" y="0"/>
                    </a:cubicBezTo>
                    <a:close/>
                  </a:path>
                </a:pathLst>
              </a:custGeom>
              <a:solidFill>
                <a:schemeClr val="bg1"/>
              </a:solidFill>
              <a:ln w="99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grpSp>
        <p:sp>
          <p:nvSpPr>
            <p:cNvPr id="55" name="Oval 54">
              <a:extLst>
                <a:ext uri="{FF2B5EF4-FFF2-40B4-BE49-F238E27FC236}">
                  <a16:creationId xmlns:a16="http://schemas.microsoft.com/office/drawing/2014/main" id="{8AE18D94-6C9F-6965-51BA-53DC231DED44}"/>
                </a:ext>
              </a:extLst>
            </p:cNvPr>
            <p:cNvSpPr/>
            <p:nvPr/>
          </p:nvSpPr>
          <p:spPr>
            <a:xfrm>
              <a:off x="6922054" y="3794234"/>
              <a:ext cx="1034410" cy="1034410"/>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sp>
          <p:nvSpPr>
            <p:cNvPr id="58" name="Oval 57">
              <a:extLst>
                <a:ext uri="{FF2B5EF4-FFF2-40B4-BE49-F238E27FC236}">
                  <a16:creationId xmlns:a16="http://schemas.microsoft.com/office/drawing/2014/main" id="{8B5894EE-1CB4-AF28-8989-7B28D276E0E8}"/>
                </a:ext>
              </a:extLst>
            </p:cNvPr>
            <p:cNvSpPr/>
            <p:nvPr/>
          </p:nvSpPr>
          <p:spPr>
            <a:xfrm>
              <a:off x="206783" y="3853536"/>
              <a:ext cx="1034410" cy="1034410"/>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sp>
          <p:nvSpPr>
            <p:cNvPr id="59" name="Graphic 19">
              <a:extLst>
                <a:ext uri="{FF2B5EF4-FFF2-40B4-BE49-F238E27FC236}">
                  <a16:creationId xmlns:a16="http://schemas.microsoft.com/office/drawing/2014/main" id="{B759CF8F-9150-B497-4B02-E43F5924F34F}"/>
                </a:ext>
              </a:extLst>
            </p:cNvPr>
            <p:cNvSpPr/>
            <p:nvPr/>
          </p:nvSpPr>
          <p:spPr>
            <a:xfrm>
              <a:off x="7142862" y="4031539"/>
              <a:ext cx="605786" cy="605770"/>
            </a:xfrm>
            <a:custGeom>
              <a:avLst/>
              <a:gdLst>
                <a:gd name="connsiteX0" fmla="*/ 361950 w 723900"/>
                <a:gd name="connsiteY0" fmla="*/ -952 h 723880"/>
                <a:gd name="connsiteX1" fmla="*/ 314325 w 723900"/>
                <a:gd name="connsiteY1" fmla="*/ 46673 h 723880"/>
                <a:gd name="connsiteX2" fmla="*/ 314325 w 723900"/>
                <a:gd name="connsiteY2" fmla="*/ 313373 h 723880"/>
                <a:gd name="connsiteX3" fmla="*/ 47625 w 723900"/>
                <a:gd name="connsiteY3" fmla="*/ 313373 h 723880"/>
                <a:gd name="connsiteX4" fmla="*/ 0 w 723900"/>
                <a:gd name="connsiteY4" fmla="*/ 360978 h 723880"/>
                <a:gd name="connsiteX5" fmla="*/ 47625 w 723900"/>
                <a:gd name="connsiteY5" fmla="*/ 408603 h 723880"/>
                <a:gd name="connsiteX6" fmla="*/ 314325 w 723900"/>
                <a:gd name="connsiteY6" fmla="*/ 408603 h 723880"/>
                <a:gd name="connsiteX7" fmla="*/ 314325 w 723900"/>
                <a:gd name="connsiteY7" fmla="*/ 675303 h 723880"/>
                <a:gd name="connsiteX8" fmla="*/ 361950 w 723900"/>
                <a:gd name="connsiteY8" fmla="*/ 722928 h 723880"/>
                <a:gd name="connsiteX9" fmla="*/ 409575 w 723900"/>
                <a:gd name="connsiteY9" fmla="*/ 675303 h 723880"/>
                <a:gd name="connsiteX10" fmla="*/ 409575 w 723900"/>
                <a:gd name="connsiteY10" fmla="*/ 408603 h 723880"/>
                <a:gd name="connsiteX11" fmla="*/ 676275 w 723900"/>
                <a:gd name="connsiteY11" fmla="*/ 408603 h 723880"/>
                <a:gd name="connsiteX12" fmla="*/ 723900 w 723900"/>
                <a:gd name="connsiteY12" fmla="*/ 360978 h 723880"/>
                <a:gd name="connsiteX13" fmla="*/ 676275 w 723900"/>
                <a:gd name="connsiteY13" fmla="*/ 313373 h 723880"/>
                <a:gd name="connsiteX14" fmla="*/ 409575 w 723900"/>
                <a:gd name="connsiteY14" fmla="*/ 313373 h 723880"/>
                <a:gd name="connsiteX15" fmla="*/ 409575 w 723900"/>
                <a:gd name="connsiteY15" fmla="*/ 46673 h 723880"/>
                <a:gd name="connsiteX16" fmla="*/ 361950 w 723900"/>
                <a:gd name="connsiteY16" fmla="*/ -952 h 72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3900" h="723880">
                  <a:moveTo>
                    <a:pt x="361950" y="-952"/>
                  </a:moveTo>
                  <a:cubicBezTo>
                    <a:pt x="335647" y="-952"/>
                    <a:pt x="314325" y="20374"/>
                    <a:pt x="314325" y="46673"/>
                  </a:cubicBezTo>
                  <a:lnTo>
                    <a:pt x="314325" y="313373"/>
                  </a:lnTo>
                  <a:lnTo>
                    <a:pt x="47625" y="313373"/>
                  </a:lnTo>
                  <a:cubicBezTo>
                    <a:pt x="21323" y="313373"/>
                    <a:pt x="0" y="334699"/>
                    <a:pt x="0" y="360978"/>
                  </a:cubicBezTo>
                  <a:cubicBezTo>
                    <a:pt x="0" y="387268"/>
                    <a:pt x="21323" y="408603"/>
                    <a:pt x="47625" y="408603"/>
                  </a:cubicBezTo>
                  <a:lnTo>
                    <a:pt x="314325" y="408603"/>
                  </a:lnTo>
                  <a:lnTo>
                    <a:pt x="314325" y="675303"/>
                  </a:lnTo>
                  <a:cubicBezTo>
                    <a:pt x="314325" y="701593"/>
                    <a:pt x="335647" y="722928"/>
                    <a:pt x="361950" y="722928"/>
                  </a:cubicBezTo>
                  <a:cubicBezTo>
                    <a:pt x="388253" y="722928"/>
                    <a:pt x="409575" y="701593"/>
                    <a:pt x="409575" y="675303"/>
                  </a:cubicBezTo>
                  <a:lnTo>
                    <a:pt x="409575" y="408603"/>
                  </a:lnTo>
                  <a:lnTo>
                    <a:pt x="676275" y="408603"/>
                  </a:lnTo>
                  <a:cubicBezTo>
                    <a:pt x="702577" y="408603"/>
                    <a:pt x="723900" y="387268"/>
                    <a:pt x="723900" y="360978"/>
                  </a:cubicBezTo>
                  <a:cubicBezTo>
                    <a:pt x="723900" y="334699"/>
                    <a:pt x="702577" y="313373"/>
                    <a:pt x="676275" y="313373"/>
                  </a:cubicBezTo>
                  <a:lnTo>
                    <a:pt x="409575" y="313373"/>
                  </a:lnTo>
                  <a:lnTo>
                    <a:pt x="409575" y="46673"/>
                  </a:lnTo>
                  <a:cubicBezTo>
                    <a:pt x="409575" y="20374"/>
                    <a:pt x="388253" y="-952"/>
                    <a:pt x="361950" y="-952"/>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60" name="TextBox 59">
              <a:extLst>
                <a:ext uri="{FF2B5EF4-FFF2-40B4-BE49-F238E27FC236}">
                  <a16:creationId xmlns:a16="http://schemas.microsoft.com/office/drawing/2014/main" id="{B8ACC1CB-7E05-0B50-95DF-85830EC9A131}"/>
                </a:ext>
              </a:extLst>
            </p:cNvPr>
            <p:cNvSpPr txBox="1"/>
            <p:nvPr/>
          </p:nvSpPr>
          <p:spPr>
            <a:xfrm>
              <a:off x="1419633" y="5139283"/>
              <a:ext cx="1739024" cy="86177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Üniversite açık erişim sisteminin OAI-PMH URL sini bizimle paylaşır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1" name="TextBox 60">
              <a:extLst>
                <a:ext uri="{FF2B5EF4-FFF2-40B4-BE49-F238E27FC236}">
                  <a16:creationId xmlns:a16="http://schemas.microsoft.com/office/drawing/2014/main" id="{000EEB15-1217-ACC0-C705-75B7BF015A87}"/>
                </a:ext>
              </a:extLst>
            </p:cNvPr>
            <p:cNvSpPr txBox="1"/>
            <p:nvPr/>
          </p:nvSpPr>
          <p:spPr>
            <a:xfrm>
              <a:off x="3295190" y="5125835"/>
              <a:ext cx="1632120"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Kurumsal arşivden tezler çekilir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2" name="TextBox 61">
              <a:extLst>
                <a:ext uri="{FF2B5EF4-FFF2-40B4-BE49-F238E27FC236}">
                  <a16:creationId xmlns:a16="http://schemas.microsoft.com/office/drawing/2014/main" id="{1541E9AB-7AB0-5AFE-64E5-237B7671DDF1}"/>
                </a:ext>
              </a:extLst>
            </p:cNvPr>
            <p:cNvSpPr txBox="1"/>
            <p:nvPr/>
          </p:nvSpPr>
          <p:spPr>
            <a:xfrm>
              <a:off x="5158203" y="5202836"/>
              <a:ext cx="1415169" cy="6463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ProQuest </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harmanlama sürecine başlar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4" name="TextBox 63">
              <a:extLst>
                <a:ext uri="{FF2B5EF4-FFF2-40B4-BE49-F238E27FC236}">
                  <a16:creationId xmlns:a16="http://schemas.microsoft.com/office/drawing/2014/main" id="{678ED614-F6FC-7319-C851-CBFCC5D043B2}"/>
                </a:ext>
              </a:extLst>
            </p:cNvPr>
            <p:cNvSpPr txBox="1"/>
            <p:nvPr/>
          </p:nvSpPr>
          <p:spPr>
            <a:xfrm>
              <a:off x="6726101" y="5139283"/>
              <a:ext cx="1415170" cy="107721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ProQuest </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editörleri metadata ve atıf linklerini oluşturur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5" name="TextBox 64">
              <a:extLst>
                <a:ext uri="{FF2B5EF4-FFF2-40B4-BE49-F238E27FC236}">
                  <a16:creationId xmlns:a16="http://schemas.microsoft.com/office/drawing/2014/main" id="{FA559BF2-FB8D-97F4-3DEB-C401EF7E9CC7}"/>
                </a:ext>
              </a:extLst>
            </p:cNvPr>
            <p:cNvSpPr txBox="1"/>
            <p:nvPr/>
          </p:nvSpPr>
          <p:spPr>
            <a:xfrm>
              <a:off x="8352887" y="5153095"/>
              <a:ext cx="1118319" cy="6463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PDF</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 </a:t>
              </a:r>
              <a:r>
                <a:rPr kumimoji="0" lang="tr-TR" sz="1400" b="0" i="0" u="none" strike="noStrike" kern="1200" cap="none" spc="0" normalizeH="0" baseline="0" noProof="0" dirty="0" err="1">
                  <a:ln>
                    <a:noFill/>
                  </a:ln>
                  <a:solidFill>
                    <a:prstClr val="black"/>
                  </a:solidFill>
                  <a:effectLst/>
                  <a:uLnTx/>
                  <a:uFillTx/>
                  <a:latin typeface="Avenir Next LT Pro"/>
                  <a:ea typeface="+mn-ea"/>
                  <a:cs typeface="+mn-cs"/>
                </a:rPr>
                <a:t>ler</a:t>
              </a: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 PQDT Global</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’e eklenir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grpSp>
          <p:nvGrpSpPr>
            <p:cNvPr id="67" name="Group 66">
              <a:extLst>
                <a:ext uri="{FF2B5EF4-FFF2-40B4-BE49-F238E27FC236}">
                  <a16:creationId xmlns:a16="http://schemas.microsoft.com/office/drawing/2014/main" id="{0FBB9FE6-2394-A41A-2882-56DC2EB3CC0F}"/>
                </a:ext>
              </a:extLst>
            </p:cNvPr>
            <p:cNvGrpSpPr/>
            <p:nvPr/>
          </p:nvGrpSpPr>
          <p:grpSpPr>
            <a:xfrm>
              <a:off x="11068718" y="3776844"/>
              <a:ext cx="1034410" cy="1034410"/>
              <a:chOff x="4546787" y="4366772"/>
              <a:chExt cx="1034410" cy="1034410"/>
            </a:xfrm>
          </p:grpSpPr>
          <p:sp>
            <p:nvSpPr>
              <p:cNvPr id="73" name="Oval 72">
                <a:extLst>
                  <a:ext uri="{FF2B5EF4-FFF2-40B4-BE49-F238E27FC236}">
                    <a16:creationId xmlns:a16="http://schemas.microsoft.com/office/drawing/2014/main" id="{84D67D66-A738-4FC8-73AE-E4309317EC6A}"/>
                  </a:ext>
                </a:extLst>
              </p:cNvPr>
              <p:cNvSpPr/>
              <p:nvPr/>
            </p:nvSpPr>
            <p:spPr>
              <a:xfrm>
                <a:off x="4546787" y="4366772"/>
                <a:ext cx="1034410" cy="1034410"/>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venir Next LT Pro"/>
                  <a:ea typeface="+mn-ea"/>
                  <a:cs typeface="+mn-cs"/>
                </a:endParaRPr>
              </a:p>
            </p:txBody>
          </p:sp>
          <p:cxnSp>
            <p:nvCxnSpPr>
              <p:cNvPr id="74" name="Straight Connector 73">
                <a:extLst>
                  <a:ext uri="{FF2B5EF4-FFF2-40B4-BE49-F238E27FC236}">
                    <a16:creationId xmlns:a16="http://schemas.microsoft.com/office/drawing/2014/main" id="{B4CC7D80-86D4-29C5-0862-30852BB76600}"/>
                  </a:ext>
                </a:extLst>
              </p:cNvPr>
              <p:cNvCxnSpPr>
                <a:cxnSpLocks/>
              </p:cNvCxnSpPr>
              <p:nvPr/>
            </p:nvCxnSpPr>
            <p:spPr>
              <a:xfrm>
                <a:off x="5060156" y="4391025"/>
                <a:ext cx="0" cy="100726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324D44BC-F466-7179-74DD-9EDFAFF7FDB1}"/>
                  </a:ext>
                </a:extLst>
              </p:cNvPr>
              <p:cNvSpPr/>
              <p:nvPr/>
            </p:nvSpPr>
            <p:spPr>
              <a:xfrm>
                <a:off x="4732071" y="4552056"/>
                <a:ext cx="663842" cy="663842"/>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endParaRPr kumimoji="0" lang="en-US" sz="1400" b="1" i="0" u="none" strike="noStrike" kern="1200" cap="none" spc="0" normalizeH="0" baseline="0" noProof="0">
                  <a:ln>
                    <a:noFill/>
                  </a:ln>
                  <a:solidFill>
                    <a:srgbClr val="44546A"/>
                  </a:solidFill>
                  <a:effectLst/>
                  <a:uLnTx/>
                  <a:uFillTx/>
                  <a:latin typeface="Avenir Next LT Pro"/>
                  <a:ea typeface="+mn-ea"/>
                  <a:cs typeface="+mn-cs"/>
                </a:endParaRPr>
              </a:p>
            </p:txBody>
          </p:sp>
          <p:sp>
            <p:nvSpPr>
              <p:cNvPr id="76" name="Oval 75">
                <a:extLst>
                  <a:ext uri="{FF2B5EF4-FFF2-40B4-BE49-F238E27FC236}">
                    <a16:creationId xmlns:a16="http://schemas.microsoft.com/office/drawing/2014/main" id="{D647CB59-80A7-B898-8098-B5DDF9FD54AC}"/>
                  </a:ext>
                </a:extLst>
              </p:cNvPr>
              <p:cNvSpPr/>
              <p:nvPr/>
            </p:nvSpPr>
            <p:spPr>
              <a:xfrm>
                <a:off x="4783477" y="4603462"/>
                <a:ext cx="561030" cy="56103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4A206A"/>
                    </a:solidFill>
                    <a:effectLst/>
                    <a:uLnTx/>
                    <a:uFillTx/>
                    <a:latin typeface="Avenir Next LT Pro"/>
                    <a:ea typeface="+mn-ea"/>
                    <a:cs typeface="+mn-cs"/>
                  </a:rPr>
                  <a:t>XML</a:t>
                </a:r>
              </a:p>
            </p:txBody>
          </p:sp>
        </p:grpSp>
        <p:sp>
          <p:nvSpPr>
            <p:cNvPr id="68" name="TextBox 67">
              <a:extLst>
                <a:ext uri="{FF2B5EF4-FFF2-40B4-BE49-F238E27FC236}">
                  <a16:creationId xmlns:a16="http://schemas.microsoft.com/office/drawing/2014/main" id="{7C168013-5A2A-F12E-9AD1-3A7322C9DBB9}"/>
                </a:ext>
              </a:extLst>
            </p:cNvPr>
            <p:cNvSpPr txBox="1"/>
            <p:nvPr/>
          </p:nvSpPr>
          <p:spPr>
            <a:xfrm>
              <a:off x="11021195" y="5180913"/>
              <a:ext cx="1129455" cy="86177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XML formatında erişime sunulur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69" name="Graphic 68" descr="Boardroom">
              <a:extLst>
                <a:ext uri="{FF2B5EF4-FFF2-40B4-BE49-F238E27FC236}">
                  <a16:creationId xmlns:a16="http://schemas.microsoft.com/office/drawing/2014/main" id="{8E927B32-CB9E-703F-3513-C3F9567EBB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273" y="3914244"/>
              <a:ext cx="914400" cy="914400"/>
            </a:xfrm>
            <a:prstGeom prst="rect">
              <a:avLst/>
            </a:prstGeom>
          </p:spPr>
        </p:pic>
        <p:sp>
          <p:nvSpPr>
            <p:cNvPr id="70" name="TextBox 69">
              <a:extLst>
                <a:ext uri="{FF2B5EF4-FFF2-40B4-BE49-F238E27FC236}">
                  <a16:creationId xmlns:a16="http://schemas.microsoft.com/office/drawing/2014/main" id="{A6287FAB-829D-45A2-F0C1-11240EE4510E}"/>
                </a:ext>
              </a:extLst>
            </p:cNvPr>
            <p:cNvSpPr txBox="1"/>
            <p:nvPr/>
          </p:nvSpPr>
          <p:spPr>
            <a:xfrm>
              <a:off x="109253" y="5144166"/>
              <a:ext cx="103440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Sözleşmenin imzalanması</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71" name="Oval 70">
              <a:extLst>
                <a:ext uri="{FF2B5EF4-FFF2-40B4-BE49-F238E27FC236}">
                  <a16:creationId xmlns:a16="http://schemas.microsoft.com/office/drawing/2014/main" id="{3D8AEB34-90E7-4ACA-99EC-CCA0F10D769C}"/>
                </a:ext>
              </a:extLst>
            </p:cNvPr>
            <p:cNvSpPr/>
            <p:nvPr/>
          </p:nvSpPr>
          <p:spPr>
            <a:xfrm>
              <a:off x="9865527" y="3856146"/>
              <a:ext cx="1034410" cy="1034410"/>
            </a:xfrm>
            <a:prstGeom prst="ellipse">
              <a:avLst/>
            </a:prstGeom>
            <a:solidFill>
              <a:srgbClr val="00809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Avenir Next LT Pro"/>
                  <a:ea typeface="+mn-ea"/>
                  <a:cs typeface="+mn-cs"/>
                </a:rPr>
                <a:t>Web of </a:t>
              </a:r>
              <a:br>
                <a:rPr kumimoji="0" lang="en-US" sz="1400" b="1" i="0" u="none" strike="noStrike" kern="1200" cap="none" spc="0" normalizeH="0" baseline="0" noProof="0">
                  <a:ln>
                    <a:noFill/>
                  </a:ln>
                  <a:solidFill>
                    <a:prstClr val="white"/>
                  </a:solidFill>
                  <a:effectLst/>
                  <a:uLnTx/>
                  <a:uFillTx/>
                  <a:latin typeface="Avenir Next LT Pro"/>
                  <a:ea typeface="+mn-ea"/>
                  <a:cs typeface="+mn-cs"/>
                </a:rPr>
              </a:br>
              <a:r>
                <a:rPr kumimoji="0" lang="en-US" sz="1400" b="1" i="0" u="none" strike="noStrike" kern="1200" cap="none" spc="0" normalizeH="0" baseline="0" noProof="0">
                  <a:ln>
                    <a:noFill/>
                  </a:ln>
                  <a:solidFill>
                    <a:prstClr val="white"/>
                  </a:solidFill>
                  <a:effectLst/>
                  <a:uLnTx/>
                  <a:uFillTx/>
                  <a:latin typeface="Avenir Next LT Pro"/>
                  <a:ea typeface="+mn-ea"/>
                  <a:cs typeface="+mn-cs"/>
                </a:rPr>
                <a:t>Science</a:t>
              </a:r>
            </a:p>
          </p:txBody>
        </p:sp>
        <p:sp>
          <p:nvSpPr>
            <p:cNvPr id="72" name="TextBox 71">
              <a:extLst>
                <a:ext uri="{FF2B5EF4-FFF2-40B4-BE49-F238E27FC236}">
                  <a16:creationId xmlns:a16="http://schemas.microsoft.com/office/drawing/2014/main" id="{A854FA5A-68FA-44DE-998A-389981EB05A8}"/>
                </a:ext>
              </a:extLst>
            </p:cNvPr>
            <p:cNvSpPr txBox="1"/>
            <p:nvPr/>
          </p:nvSpPr>
          <p:spPr>
            <a:xfrm>
              <a:off x="9832416" y="5139283"/>
              <a:ext cx="1129455" cy="861774"/>
            </a:xfrm>
            <a:prstGeom prst="rect">
              <a:avLst/>
            </a:prstGeom>
            <a:noFill/>
          </p:spPr>
          <p:txBody>
            <a:bodyPr wrap="square" lIns="0" tIns="0" rIns="0" bIns="0" rtlCol="0" anchor="t">
              <a:spAutoFit/>
            </a:bodyPr>
            <a:lstStyle/>
            <a:p>
              <a:pPr lvl="0" algn="ctr">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A&amp;</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I verisi</a:t>
              </a: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 Web of Science</a:t>
              </a:r>
              <a:r>
                <a:rPr kumimoji="0" lang="tr-TR" sz="1400" b="0" i="0" u="none" strike="noStrike" kern="1200" cap="none" spc="0" normalizeH="0" baseline="0" noProof="0" dirty="0">
                  <a:ln>
                    <a:noFill/>
                  </a:ln>
                  <a:solidFill>
                    <a:prstClr val="black"/>
                  </a:solidFill>
                  <a:effectLst/>
                  <a:uLnTx/>
                  <a:uFillTx/>
                  <a:latin typeface="Avenir Next LT Pro"/>
                  <a:ea typeface="+mn-ea"/>
                  <a:cs typeface="+mn-cs"/>
                </a:rPr>
                <a:t>’a eklenir</a:t>
              </a:r>
              <a:endParaRPr kumimoji="0" lang="en-US" sz="1400" b="0" i="0" u="none" strike="noStrike" kern="1200" cap="none" spc="0" normalizeH="0" baseline="0" noProof="0" dirty="0">
                <a:ln>
                  <a:noFill/>
                </a:ln>
                <a:solidFill>
                  <a:prstClr val="black"/>
                </a:solidFill>
                <a:effectLst/>
                <a:uLnTx/>
                <a:uFillTx/>
                <a:latin typeface="Avenir Next LT Pro"/>
                <a:ea typeface="+mn-ea"/>
                <a:cs typeface="+mn-cs"/>
              </a:endParaRPr>
            </a:p>
          </p:txBody>
        </p:sp>
      </p:grpSp>
    </p:spTree>
    <p:extLst>
      <p:ext uri="{BB962C8B-B14F-4D97-AF65-F5344CB8AC3E}">
        <p14:creationId xmlns:p14="http://schemas.microsoft.com/office/powerpoint/2010/main" val="2737815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5B5900-BF0E-9E9B-9952-7979DAB88FFE}"/>
              </a:ext>
            </a:extLst>
          </p:cNvPr>
          <p:cNvSpPr>
            <a:spLocks noGrp="1"/>
          </p:cNvSpPr>
          <p:nvPr>
            <p:ph type="title"/>
          </p:nvPr>
        </p:nvSpPr>
        <p:spPr>
          <a:xfrm>
            <a:off x="550864" y="368828"/>
            <a:ext cx="10692574" cy="577046"/>
          </a:xfrm>
        </p:spPr>
        <p:txBody>
          <a:bodyPr/>
          <a:lstStyle/>
          <a:p>
            <a:r>
              <a:rPr lang="en-US" sz="3200" dirty="0" err="1"/>
              <a:t>Yazar</a:t>
            </a:r>
            <a:r>
              <a:rPr lang="en-US" sz="3200" dirty="0"/>
              <a:t> </a:t>
            </a:r>
            <a:r>
              <a:rPr lang="en-US" sz="3200" dirty="0" err="1"/>
              <a:t>Haklarını</a:t>
            </a:r>
            <a:r>
              <a:rPr lang="en-US" sz="3200" dirty="0"/>
              <a:t> </a:t>
            </a:r>
            <a:r>
              <a:rPr lang="en-US" sz="3200" dirty="0" err="1"/>
              <a:t>Koruyor</a:t>
            </a:r>
            <a:r>
              <a:rPr lang="en-US" sz="3200" dirty="0"/>
              <a:t> ve </a:t>
            </a:r>
            <a:r>
              <a:rPr lang="en-US" sz="3200" dirty="0" err="1"/>
              <a:t>Gözetiyoruz</a:t>
            </a:r>
            <a:endParaRPr lang="en-GB" sz="3200" dirty="0"/>
          </a:p>
        </p:txBody>
      </p:sp>
      <p:sp>
        <p:nvSpPr>
          <p:cNvPr id="6" name="Content Placeholder 2 - 1">
            <a:extLst>
              <a:ext uri="{FF2B5EF4-FFF2-40B4-BE49-F238E27FC236}">
                <a16:creationId xmlns:a16="http://schemas.microsoft.com/office/drawing/2014/main" id="{52864AEA-7CD0-D618-3134-55DDA7371010}"/>
              </a:ext>
            </a:extLst>
          </p:cNvPr>
          <p:cNvSpPr txBox="1">
            <a:spLocks/>
          </p:cNvSpPr>
          <p:nvPr/>
        </p:nvSpPr>
        <p:spPr>
          <a:xfrm>
            <a:off x="313853" y="1169938"/>
            <a:ext cx="11582399" cy="4742188"/>
          </a:xfrm>
          <a:prstGeom prst="rect">
            <a:avLst/>
          </a:prstGeom>
          <a:ln w="6350">
            <a:solidFill>
              <a:schemeClr val="bg1">
                <a:lumMod val="75000"/>
              </a:schemeClr>
            </a:solidFill>
          </a:ln>
        </p:spPr>
        <p:txBody>
          <a:bodyPr vert="horz" lIns="91440" tIns="91440" rIns="91440" bIns="91440" rtlCol="0" anchor="ctr">
            <a:noAutofit/>
          </a:bodyPr>
          <a:lstStyle>
            <a:lvl1pPr marL="228600" indent="-228600" algn="l" defTabSz="914400" rtl="0" eaLnBrk="1" latinLnBrk="0" hangingPunct="1">
              <a:lnSpc>
                <a:spcPct val="120000"/>
              </a:lnSpc>
              <a:spcBef>
                <a:spcPts val="0"/>
              </a:spcBef>
              <a:spcAft>
                <a:spcPts val="600"/>
              </a:spcAft>
              <a:buFont typeface="Arial"/>
              <a:buChar char="•"/>
              <a:defRPr sz="2800" b="0" i="0" kern="1200" spc="30" baseline="0">
                <a:solidFill>
                  <a:schemeClr val="tx1"/>
                </a:solidFill>
                <a:latin typeface="+mj-lt"/>
                <a:ea typeface="Open Sans Light" charset="0"/>
                <a:cs typeface="Calibri" panose="020F0502020204030204" pitchFamily="34" charset="0"/>
              </a:defRPr>
            </a:lvl1pPr>
            <a:lvl2pPr marL="685800" indent="-228600" algn="l" defTabSz="914400" rtl="0" eaLnBrk="1" latinLnBrk="0" hangingPunct="1">
              <a:lnSpc>
                <a:spcPct val="120000"/>
              </a:lnSpc>
              <a:spcBef>
                <a:spcPts val="0"/>
              </a:spcBef>
              <a:spcAft>
                <a:spcPts val="600"/>
              </a:spcAft>
              <a:buFont typeface="Arial"/>
              <a:buChar char="•"/>
              <a:defRPr sz="2400" b="0" i="0" kern="1200" spc="30" baseline="0">
                <a:solidFill>
                  <a:schemeClr val="tx1"/>
                </a:solidFill>
                <a:latin typeface="+mj-lt"/>
                <a:ea typeface="Open Sans Light" charset="0"/>
                <a:cs typeface="Calibri" panose="020F0502020204030204" pitchFamily="34" charset="0"/>
              </a:defRPr>
            </a:lvl2pPr>
            <a:lvl3pPr marL="1143000" indent="-228600" algn="l" defTabSz="914400" rtl="0" eaLnBrk="1" latinLnBrk="0" hangingPunct="1">
              <a:lnSpc>
                <a:spcPct val="120000"/>
              </a:lnSpc>
              <a:spcBef>
                <a:spcPts val="0"/>
              </a:spcBef>
              <a:spcAft>
                <a:spcPts val="600"/>
              </a:spcAft>
              <a:buFont typeface="Arial"/>
              <a:buChar char="•"/>
              <a:defRPr sz="2000" b="0" i="0" kern="1200" spc="30" baseline="0">
                <a:solidFill>
                  <a:schemeClr val="tx1"/>
                </a:solidFill>
                <a:latin typeface="+mj-lt"/>
                <a:ea typeface="Open Sans Light" charset="0"/>
                <a:cs typeface="Calibri" panose="020F0502020204030204" pitchFamily="34" charset="0"/>
              </a:defRPr>
            </a:lvl3pPr>
            <a:lvl4pPr marL="1600200" indent="-228600" algn="l" defTabSz="914400" rtl="0" eaLnBrk="1" latinLnBrk="0" hangingPunct="1">
              <a:lnSpc>
                <a:spcPct val="120000"/>
              </a:lnSpc>
              <a:spcBef>
                <a:spcPts val="0"/>
              </a:spcBef>
              <a:spcAft>
                <a:spcPts val="600"/>
              </a:spcAft>
              <a:buFont typeface="Arial"/>
              <a:buChar char="•"/>
              <a:defRPr sz="1800" b="0" i="0" kern="1200" spc="30" baseline="0">
                <a:solidFill>
                  <a:schemeClr val="tx1"/>
                </a:solidFill>
                <a:latin typeface="+mj-lt"/>
                <a:ea typeface="Open Sans Light" charset="0"/>
                <a:cs typeface="Calibri" panose="020F0502020204030204" pitchFamily="34" charset="0"/>
              </a:defRPr>
            </a:lvl4pPr>
            <a:lvl5pPr marL="2057400" indent="-228600" algn="l" defTabSz="914400" rtl="0" eaLnBrk="1" latinLnBrk="0" hangingPunct="1">
              <a:lnSpc>
                <a:spcPct val="120000"/>
              </a:lnSpc>
              <a:spcBef>
                <a:spcPts val="0"/>
              </a:spcBef>
              <a:spcAft>
                <a:spcPts val="600"/>
              </a:spcAft>
              <a:buFont typeface="Arial"/>
              <a:buChar char="•"/>
              <a:defRPr sz="1800" b="0" i="0" kern="1200" spc="30" baseline="0">
                <a:solidFill>
                  <a:schemeClr val="tx1"/>
                </a:solidFill>
                <a:latin typeface="+mj-lt"/>
                <a:ea typeface="Open Sans Light"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39725" indent="-339725">
              <a:lnSpc>
                <a:spcPct val="100000"/>
              </a:lnSpc>
              <a:spcBef>
                <a:spcPts val="600"/>
              </a:spcBef>
              <a:spcAft>
                <a:spcPts val="1200"/>
              </a:spcAft>
              <a:buClr>
                <a:srgbClr val="00B050"/>
              </a:buClr>
              <a:buFont typeface="Wingdings" panose="05000000000000000000" pitchFamily="2" charset="2"/>
              <a:buChar char="ü"/>
              <a:defRPr/>
            </a:pPr>
            <a:r>
              <a:rPr lang="en-US" sz="1800" spc="0" dirty="0" err="1">
                <a:latin typeface="+mn-lt"/>
                <a:ea typeface="Open Sans Light"/>
                <a:cs typeface="Calibri"/>
              </a:rPr>
              <a:t>Yazarlar</a:t>
            </a:r>
            <a:r>
              <a:rPr lang="en-US" sz="1800" spc="0" dirty="0">
                <a:latin typeface="+mn-lt"/>
                <a:ea typeface="Open Sans Light"/>
                <a:cs typeface="Calibri"/>
              </a:rPr>
              <a:t> </a:t>
            </a:r>
            <a:r>
              <a:rPr lang="en-US" sz="1800" spc="0" dirty="0" err="1">
                <a:latin typeface="+mn-lt"/>
                <a:ea typeface="Open Sans Light"/>
                <a:cs typeface="Calibri"/>
              </a:rPr>
              <a:t>eserlerinin</a:t>
            </a:r>
            <a:r>
              <a:rPr lang="en-US" sz="1800" spc="0" dirty="0">
                <a:latin typeface="+mn-lt"/>
                <a:ea typeface="Open Sans Light"/>
                <a:cs typeface="Calibri"/>
              </a:rPr>
              <a:t> </a:t>
            </a:r>
            <a:r>
              <a:rPr lang="en-US" sz="1800" spc="0" dirty="0" err="1">
                <a:latin typeface="+mn-lt"/>
                <a:ea typeface="Open Sans Light"/>
                <a:cs typeface="Calibri"/>
              </a:rPr>
              <a:t>telif</a:t>
            </a:r>
            <a:r>
              <a:rPr lang="en-US" sz="1800" spc="0" dirty="0">
                <a:latin typeface="+mn-lt"/>
                <a:ea typeface="Open Sans Light"/>
                <a:cs typeface="Calibri"/>
              </a:rPr>
              <a:t> </a:t>
            </a:r>
            <a:r>
              <a:rPr lang="en-US" sz="1800" spc="0" dirty="0" err="1">
                <a:latin typeface="+mn-lt"/>
                <a:ea typeface="Open Sans Light"/>
                <a:cs typeface="Calibri"/>
              </a:rPr>
              <a:t>hakkını</a:t>
            </a:r>
            <a:r>
              <a:rPr lang="en-US" sz="1800" spc="0" dirty="0">
                <a:latin typeface="+mn-lt"/>
                <a:ea typeface="Open Sans Light"/>
                <a:cs typeface="Calibri"/>
              </a:rPr>
              <a:t> ve </a:t>
            </a:r>
            <a:r>
              <a:rPr lang="en-US" sz="1800" spc="0" dirty="0" err="1">
                <a:latin typeface="+mn-lt"/>
                <a:ea typeface="Open Sans Light"/>
                <a:cs typeface="Calibri"/>
              </a:rPr>
              <a:t>mülkiyetini</a:t>
            </a:r>
            <a:r>
              <a:rPr lang="en-US" sz="1800" spc="0" dirty="0">
                <a:latin typeface="+mn-lt"/>
                <a:ea typeface="Open Sans Light"/>
                <a:cs typeface="Calibri"/>
              </a:rPr>
              <a:t> </a:t>
            </a:r>
            <a:r>
              <a:rPr lang="en-US" sz="1800" spc="0" dirty="0" err="1">
                <a:latin typeface="+mn-lt"/>
                <a:ea typeface="Open Sans Light"/>
                <a:cs typeface="Calibri"/>
              </a:rPr>
              <a:t>ellerinde</a:t>
            </a:r>
            <a:r>
              <a:rPr lang="en-US" sz="1800" spc="0" dirty="0">
                <a:latin typeface="+mn-lt"/>
                <a:ea typeface="Open Sans Light"/>
                <a:cs typeface="Calibri"/>
              </a:rPr>
              <a:t> </a:t>
            </a:r>
            <a:r>
              <a:rPr lang="en-US" sz="1800" spc="0" dirty="0" err="1">
                <a:latin typeface="+mn-lt"/>
                <a:ea typeface="Open Sans Light"/>
                <a:cs typeface="Calibri"/>
              </a:rPr>
              <a:t>tutarlar</a:t>
            </a:r>
            <a:endParaRPr lang="tr-TR" sz="1800" spc="0" dirty="0">
              <a:latin typeface="+mn-lt"/>
              <a:ea typeface="Open Sans Light"/>
              <a:cs typeface="Calibri"/>
            </a:endParaRPr>
          </a:p>
          <a:p>
            <a:pPr marL="339725" indent="-339725">
              <a:lnSpc>
                <a:spcPct val="100000"/>
              </a:lnSpc>
              <a:spcBef>
                <a:spcPts val="600"/>
              </a:spcBef>
              <a:spcAft>
                <a:spcPts val="1200"/>
              </a:spcAft>
              <a:buClr>
                <a:srgbClr val="00B050"/>
              </a:buClr>
              <a:buFont typeface="Wingdings" panose="05000000000000000000" pitchFamily="2" charset="2"/>
              <a:buChar char="ü"/>
              <a:defRPr/>
            </a:pPr>
            <a:r>
              <a:rPr lang="en-US" sz="1800" spc="0" dirty="0">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ProQuest'in</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araştırma</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içeriğini</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kullanımı</a:t>
            </a:r>
            <a:r>
              <a:rPr kumimoji="0" lang="en-US" sz="1800" u="none" strike="noStrike" kern="1200" cap="none" spc="0" normalizeH="0" baseline="0" noProof="0" dirty="0">
                <a:ln>
                  <a:noFill/>
                </a:ln>
                <a:effectLst/>
                <a:uLnTx/>
                <a:uFillTx/>
                <a:latin typeface="+mn-lt"/>
                <a:ea typeface="Open Sans Light"/>
                <a:cs typeface="Calibri"/>
              </a:rPr>
              <a:t> </a:t>
            </a:r>
            <a:r>
              <a:rPr kumimoji="0" lang="tr-TR" sz="1800" u="none" strike="noStrike" kern="1200" cap="none" spc="0" normalizeH="0" baseline="0" noProof="0" dirty="0">
                <a:ln>
                  <a:noFill/>
                </a:ln>
                <a:effectLst/>
                <a:uLnTx/>
                <a:uFillTx/>
                <a:latin typeface="+mn-lt"/>
                <a:ea typeface="Open Sans Light"/>
                <a:cs typeface="Calibri"/>
              </a:rPr>
              <a:t>sınırsız</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değildir</a:t>
            </a:r>
            <a:endParaRPr kumimoji="0" lang="en-US" sz="1800" u="none" strike="noStrike" kern="1200" cap="none" spc="0" normalizeH="0" baseline="0" noProof="0" dirty="0">
              <a:ln>
                <a:noFill/>
              </a:ln>
              <a:effectLst/>
              <a:uLnTx/>
              <a:uFillTx/>
              <a:latin typeface="+mn-lt"/>
              <a:ea typeface="Open Sans Light"/>
              <a:cs typeface="Calibri"/>
            </a:endParaRPr>
          </a:p>
          <a:p>
            <a:pPr marL="339725" marR="0" lvl="0" indent="-339725" algn="l" defTabSz="914400" rtl="0" eaLnBrk="1" fontAlgn="auto" latinLnBrk="0" hangingPunct="1">
              <a:lnSpc>
                <a:spcPct val="100000"/>
              </a:lnSpc>
              <a:spcBef>
                <a:spcPts val="600"/>
              </a:spcBef>
              <a:spcAft>
                <a:spcPts val="1200"/>
              </a:spcAft>
              <a:buClr>
                <a:srgbClr val="00B050"/>
              </a:buClr>
              <a:buSzTx/>
              <a:buFont typeface="Wingdings" panose="05000000000000000000" pitchFamily="2" charset="2"/>
              <a:buChar char="ü"/>
              <a:tabLst/>
              <a:defRPr/>
            </a:pPr>
            <a:r>
              <a:rPr kumimoji="0" lang="en-US" sz="1800" u="none" strike="noStrike" kern="1200" cap="none" spc="0" normalizeH="0" baseline="0" noProof="0" dirty="0">
                <a:ln>
                  <a:noFill/>
                </a:ln>
                <a:effectLst/>
                <a:uLnTx/>
                <a:uFillTx/>
                <a:latin typeface="+mn-lt"/>
                <a:ea typeface="Open Sans Light" charset="0"/>
              </a:rPr>
              <a:t> </a:t>
            </a:r>
            <a:r>
              <a:rPr kumimoji="0" lang="en-US" sz="1800" u="sng" strike="noStrike" kern="1200" cap="none" spc="0" normalizeH="0" baseline="0" noProof="0" dirty="0" err="1">
                <a:ln>
                  <a:noFill/>
                </a:ln>
                <a:effectLst/>
                <a:uLnTx/>
                <a:uFillTx/>
                <a:latin typeface="+mn-lt"/>
              </a:rPr>
              <a:t>Tüm</a:t>
            </a:r>
            <a:r>
              <a:rPr kumimoji="0" lang="en-US" sz="1800" u="sng" strike="noStrike" kern="1200" cap="none" spc="0" normalizeH="0" baseline="0" noProof="0" dirty="0">
                <a:ln>
                  <a:noFill/>
                </a:ln>
                <a:effectLst/>
                <a:uLnTx/>
                <a:uFillTx/>
                <a:latin typeface="+mn-lt"/>
              </a:rPr>
              <a:t> </a:t>
            </a:r>
            <a:r>
              <a:rPr kumimoji="0" lang="en-US" sz="1800" u="sng" strike="noStrike" kern="1200" cap="none" spc="0" normalizeH="0" baseline="0" noProof="0" dirty="0" err="1">
                <a:ln>
                  <a:noFill/>
                </a:ln>
                <a:effectLst/>
                <a:uLnTx/>
                <a:uFillTx/>
                <a:latin typeface="+mn-lt"/>
              </a:rPr>
              <a:t>ambargolara</a:t>
            </a:r>
            <a:r>
              <a:rPr kumimoji="0" lang="en-US" sz="1800" u="sng" strike="noStrike" kern="1200" cap="none" spc="0" normalizeH="0" baseline="0" noProof="0" dirty="0">
                <a:ln>
                  <a:noFill/>
                </a:ln>
                <a:effectLst/>
                <a:uLnTx/>
                <a:uFillTx/>
                <a:latin typeface="+mn-lt"/>
              </a:rPr>
              <a:t> </a:t>
            </a:r>
            <a:r>
              <a:rPr kumimoji="0" lang="en-US" sz="1800" u="sng" strike="noStrike" kern="1200" cap="none" spc="0" normalizeH="0" baseline="0" noProof="0" dirty="0" err="1">
                <a:ln>
                  <a:noFill/>
                </a:ln>
                <a:effectLst/>
                <a:uLnTx/>
                <a:uFillTx/>
                <a:latin typeface="+mn-lt"/>
              </a:rPr>
              <a:t>uyulur</a:t>
            </a:r>
            <a:r>
              <a:rPr kumimoji="0" lang="en-US" sz="1800" u="sng" strike="noStrike" kern="1200" cap="none" spc="0" normalizeH="0" baseline="0" noProof="0" dirty="0">
                <a:ln>
                  <a:noFill/>
                </a:ln>
                <a:effectLst/>
                <a:uLnTx/>
                <a:uFillTx/>
                <a:latin typeface="+mn-lt"/>
              </a:rPr>
              <a:t> (hem </a:t>
            </a:r>
            <a:r>
              <a:rPr kumimoji="0" lang="en-US" sz="1800" u="sng" strike="noStrike" kern="1200" cap="none" spc="0" normalizeH="0" baseline="0" noProof="0" dirty="0" err="1">
                <a:ln>
                  <a:noFill/>
                </a:ln>
                <a:effectLst/>
                <a:uLnTx/>
                <a:uFillTx/>
                <a:latin typeface="+mn-lt"/>
              </a:rPr>
              <a:t>ileriye</a:t>
            </a:r>
            <a:r>
              <a:rPr kumimoji="0" lang="en-US" sz="1800" u="sng" strike="noStrike" kern="1200" cap="none" spc="0" normalizeH="0" baseline="0" noProof="0" dirty="0">
                <a:ln>
                  <a:noFill/>
                </a:ln>
                <a:effectLst/>
                <a:uLnTx/>
                <a:uFillTx/>
                <a:latin typeface="+mn-lt"/>
              </a:rPr>
              <a:t> </a:t>
            </a:r>
            <a:r>
              <a:rPr kumimoji="0" lang="en-US" sz="1800" u="sng" strike="noStrike" kern="1200" cap="none" spc="0" normalizeH="0" baseline="0" noProof="0" dirty="0" err="1">
                <a:ln>
                  <a:noFill/>
                </a:ln>
                <a:effectLst/>
                <a:uLnTx/>
                <a:uFillTx/>
                <a:latin typeface="+mn-lt"/>
              </a:rPr>
              <a:t>dönük</a:t>
            </a:r>
            <a:r>
              <a:rPr kumimoji="0" lang="en-US" sz="1800" u="sng" strike="noStrike" kern="1200" cap="none" spc="0" normalizeH="0" baseline="0" noProof="0" dirty="0">
                <a:ln>
                  <a:noFill/>
                </a:ln>
                <a:effectLst/>
                <a:uLnTx/>
                <a:uFillTx/>
                <a:latin typeface="+mn-lt"/>
              </a:rPr>
              <a:t> hem de </a:t>
            </a:r>
            <a:r>
              <a:rPr kumimoji="0" lang="en-US" sz="1800" u="sng" strike="noStrike" kern="1200" cap="none" spc="0" normalizeH="0" baseline="0" noProof="0" dirty="0" err="1">
                <a:ln>
                  <a:noFill/>
                </a:ln>
                <a:effectLst/>
                <a:uLnTx/>
                <a:uFillTx/>
                <a:latin typeface="+mn-lt"/>
              </a:rPr>
              <a:t>geriye</a:t>
            </a:r>
            <a:r>
              <a:rPr kumimoji="0" lang="en-US" sz="1800" u="sng" strike="noStrike" kern="1200" cap="none" spc="0" normalizeH="0" baseline="0" noProof="0" dirty="0">
                <a:ln>
                  <a:noFill/>
                </a:ln>
                <a:effectLst/>
                <a:uLnTx/>
                <a:uFillTx/>
                <a:latin typeface="+mn-lt"/>
              </a:rPr>
              <a:t> </a:t>
            </a:r>
            <a:r>
              <a:rPr kumimoji="0" lang="en-US" sz="1800" u="sng" strike="noStrike" kern="1200" cap="none" spc="0" normalizeH="0" baseline="0" noProof="0" dirty="0" err="1">
                <a:ln>
                  <a:noFill/>
                </a:ln>
                <a:effectLst/>
                <a:uLnTx/>
                <a:uFillTx/>
                <a:latin typeface="+mn-lt"/>
              </a:rPr>
              <a:t>dönük</a:t>
            </a:r>
            <a:r>
              <a:rPr kumimoji="0" lang="en-US" sz="1800" u="sng" strike="noStrike" kern="1200" cap="none" spc="0" normalizeH="0" baseline="0" noProof="0" dirty="0">
                <a:ln>
                  <a:noFill/>
                </a:ln>
                <a:effectLst/>
                <a:uLnTx/>
                <a:uFillTx/>
                <a:latin typeface="+mn-lt"/>
              </a:rPr>
              <a:t>)</a:t>
            </a:r>
            <a:endParaRPr kumimoji="0" lang="tr-TR" sz="1800" u="sng" strike="noStrike" kern="1200" cap="none" spc="0" normalizeH="0" baseline="0" noProof="0" dirty="0">
              <a:ln>
                <a:noFill/>
              </a:ln>
              <a:effectLst/>
              <a:uLnTx/>
              <a:uFillTx/>
              <a:latin typeface="+mn-lt"/>
            </a:endParaRPr>
          </a:p>
          <a:p>
            <a:pPr marL="339725" marR="0" lvl="0" indent="-339725" algn="l" defTabSz="914400" rtl="0" eaLnBrk="1" fontAlgn="auto" latinLnBrk="0" hangingPunct="1">
              <a:lnSpc>
                <a:spcPct val="100000"/>
              </a:lnSpc>
              <a:spcBef>
                <a:spcPts val="600"/>
              </a:spcBef>
              <a:spcAft>
                <a:spcPts val="1200"/>
              </a:spcAft>
              <a:buClr>
                <a:srgbClr val="00B050"/>
              </a:buClr>
              <a:buSzTx/>
              <a:buFont typeface="Wingdings" panose="05000000000000000000" pitchFamily="2" charset="2"/>
              <a:buChar char="ü"/>
              <a:tabLst/>
              <a:defRPr/>
            </a:pPr>
            <a:r>
              <a:rPr kumimoji="0" lang="en-US" sz="1800" u="none" strike="noStrike" kern="1200" cap="none" spc="0" normalizeH="0" baseline="0" noProof="0" dirty="0" err="1">
                <a:ln>
                  <a:noFill/>
                </a:ln>
                <a:effectLst/>
                <a:uLnTx/>
                <a:uFillTx/>
                <a:latin typeface="+mn-lt"/>
              </a:rPr>
              <a:t>Yazarlar</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eserlerinin</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PQDT'de</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kullanımı</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için</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telif</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ödemelerinden</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yararlanırlar</a:t>
            </a:r>
            <a:endParaRPr kumimoji="0" lang="tr-TR" sz="1800" u="none" strike="noStrike" kern="1200" cap="none" spc="0" normalizeH="0" baseline="0" noProof="0" dirty="0">
              <a:ln>
                <a:noFill/>
              </a:ln>
              <a:effectLst/>
              <a:uLnTx/>
              <a:uFillTx/>
              <a:latin typeface="+mn-lt"/>
            </a:endParaRPr>
          </a:p>
          <a:p>
            <a:pPr marL="339725" marR="0" lvl="0" indent="-339725" algn="l" defTabSz="914400" rtl="0" eaLnBrk="1" fontAlgn="auto" latinLnBrk="0" hangingPunct="1">
              <a:lnSpc>
                <a:spcPct val="100000"/>
              </a:lnSpc>
              <a:spcBef>
                <a:spcPts val="600"/>
              </a:spcBef>
              <a:spcAft>
                <a:spcPts val="1200"/>
              </a:spcAft>
              <a:buClr>
                <a:srgbClr val="00B050"/>
              </a:buClr>
              <a:buSzTx/>
              <a:buFont typeface="Wingdings" panose="05000000000000000000" pitchFamily="2" charset="2"/>
              <a:buChar char="ü"/>
              <a:tabLst/>
              <a:defRPr/>
            </a:pPr>
            <a:r>
              <a:rPr kumimoji="0" lang="en-US" sz="1800" u="none" strike="noStrike" kern="1200" cap="none" spc="0" normalizeH="0" baseline="0" noProof="0" dirty="0">
                <a:ln>
                  <a:noFill/>
                </a:ln>
                <a:effectLst/>
                <a:uLnTx/>
                <a:uFillTx/>
                <a:latin typeface="+mn-lt"/>
                <a:ea typeface="Open Sans Light" charset="0"/>
              </a:rPr>
              <a:t> </a:t>
            </a:r>
            <a:r>
              <a:rPr kumimoji="0" lang="en-US" sz="1800" u="none" strike="noStrike" kern="1200" cap="none" spc="0" normalizeH="0" baseline="0" noProof="0" dirty="0">
                <a:ln>
                  <a:noFill/>
                </a:ln>
                <a:effectLst/>
                <a:uLnTx/>
                <a:uFillTx/>
                <a:latin typeface="+mn-lt"/>
              </a:rPr>
              <a:t>ProQuest Dissertations &amp; Theses </a:t>
            </a:r>
            <a:r>
              <a:rPr kumimoji="0" lang="en-US" sz="1800" u="none" strike="noStrike" kern="1200" cap="none" spc="0" normalizeH="0" baseline="0" noProof="0" dirty="0" err="1">
                <a:ln>
                  <a:noFill/>
                </a:ln>
                <a:effectLst/>
                <a:uLnTx/>
                <a:uFillTx/>
                <a:latin typeface="+mn-lt"/>
              </a:rPr>
              <a:t>bir</a:t>
            </a:r>
            <a:r>
              <a:rPr kumimoji="0" lang="en-US" sz="1800" u="none" strike="noStrike" kern="1200" cap="none" spc="0" normalizeH="0" baseline="0" noProof="0" dirty="0">
                <a:ln>
                  <a:noFill/>
                </a:ln>
                <a:effectLst/>
                <a:uLnTx/>
                <a:uFillTx/>
                <a:latin typeface="+mn-lt"/>
              </a:rPr>
              <a:t> ISBN </a:t>
            </a:r>
            <a:r>
              <a:rPr kumimoji="0" lang="en-US" sz="1800" u="none" strike="noStrike" kern="1200" cap="none" spc="0" normalizeH="0" baseline="0" noProof="0" dirty="0" err="1">
                <a:ln>
                  <a:noFill/>
                </a:ln>
                <a:effectLst/>
                <a:uLnTx/>
                <a:uFillTx/>
                <a:latin typeface="+mn-lt"/>
              </a:rPr>
              <a:t>numarası</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ile</a:t>
            </a:r>
            <a:r>
              <a:rPr kumimoji="0" lang="en-US" sz="1800" u="none" strike="noStrike" kern="1200" cap="none" spc="0" normalizeH="0" baseline="0" noProof="0" dirty="0">
                <a:ln>
                  <a:noFill/>
                </a:ln>
                <a:effectLst/>
                <a:uLnTx/>
                <a:uFillTx/>
                <a:latin typeface="+mn-lt"/>
              </a:rPr>
              <a:t> '</a:t>
            </a:r>
            <a:r>
              <a:rPr kumimoji="0" lang="en-US" sz="1800" u="none" strike="noStrike" kern="1200" cap="none" spc="0" normalizeH="0" baseline="0" noProof="0" dirty="0" err="1">
                <a:ln>
                  <a:noFill/>
                </a:ln>
                <a:effectLst/>
                <a:uLnTx/>
                <a:uFillTx/>
                <a:latin typeface="+mn-lt"/>
              </a:rPr>
              <a:t>yayınlanır</a:t>
            </a:r>
            <a:r>
              <a:rPr kumimoji="0" lang="en-US" sz="1800" u="none" strike="noStrike" kern="1200" cap="none" spc="0" normalizeH="0" baseline="0" noProof="0" dirty="0">
                <a:ln>
                  <a:noFill/>
                </a:ln>
                <a:effectLst/>
                <a:uLnTx/>
                <a:uFillTx/>
                <a:latin typeface="+mn-lt"/>
              </a:rPr>
              <a:t>’</a:t>
            </a:r>
            <a:endParaRPr kumimoji="0" lang="tr-TR" sz="1800" u="none" strike="noStrike" kern="1200" cap="none" spc="0" normalizeH="0" baseline="0" noProof="0" dirty="0">
              <a:ln>
                <a:noFill/>
              </a:ln>
              <a:effectLst/>
              <a:uLnTx/>
              <a:uFillTx/>
              <a:latin typeface="+mn-lt"/>
            </a:endParaRPr>
          </a:p>
          <a:p>
            <a:pPr marL="339725" marR="0" lvl="0" indent="-339725" algn="l" defTabSz="914400" rtl="0" eaLnBrk="1" fontAlgn="auto" latinLnBrk="0" hangingPunct="1">
              <a:lnSpc>
                <a:spcPct val="100000"/>
              </a:lnSpc>
              <a:spcBef>
                <a:spcPts val="600"/>
              </a:spcBef>
              <a:spcAft>
                <a:spcPts val="1200"/>
              </a:spcAft>
              <a:buClr>
                <a:srgbClr val="00B050"/>
              </a:buClr>
              <a:buSzTx/>
              <a:buFont typeface="Wingdings" panose="05000000000000000000" pitchFamily="2" charset="2"/>
              <a:buChar char="ü"/>
              <a:tabLst/>
              <a:defRPr/>
            </a:pPr>
            <a:r>
              <a:rPr kumimoji="0" lang="en-US" sz="1800" u="none" strike="noStrike" kern="1200" cap="none" spc="0" normalizeH="0" baseline="0" noProof="0" dirty="0" err="1">
                <a:ln>
                  <a:noFill/>
                </a:ln>
                <a:effectLst/>
                <a:uLnTx/>
                <a:uFillTx/>
                <a:latin typeface="+mn-lt"/>
                <a:ea typeface="Open Sans Light"/>
                <a:cs typeface="Calibri"/>
              </a:rPr>
              <a:t>Yazarlar</a:t>
            </a:r>
            <a:r>
              <a:rPr kumimoji="0" lang="en-US" sz="1800" u="none" strike="noStrike" kern="1200" cap="none" spc="0" normalizeH="0" baseline="0" noProof="0" dirty="0">
                <a:ln>
                  <a:noFill/>
                </a:ln>
                <a:effectLst/>
                <a:uLnTx/>
                <a:uFillTx/>
                <a:latin typeface="+mn-lt"/>
                <a:ea typeface="Open Sans Light"/>
                <a:cs typeface="Calibri"/>
              </a:rPr>
              <a:t> </a:t>
            </a:r>
            <a:r>
              <a:rPr lang="tr-TR" sz="1800" spc="0" dirty="0">
                <a:latin typeface="+mn-lt"/>
                <a:ea typeface="Open Sans Light"/>
                <a:cs typeface="Calibri"/>
              </a:rPr>
              <a:t>tez</a:t>
            </a:r>
            <a:r>
              <a:rPr kumimoji="0" lang="en-US" sz="1800" u="none" strike="noStrike" kern="1200" cap="none" spc="0" normalizeH="0" baseline="0" noProof="0" dirty="0" err="1">
                <a:ln>
                  <a:noFill/>
                </a:ln>
                <a:effectLst/>
                <a:uLnTx/>
                <a:uFillTx/>
                <a:latin typeface="+mn-lt"/>
                <a:ea typeface="Open Sans Light"/>
                <a:cs typeface="Calibri"/>
              </a:rPr>
              <a:t>leri</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üzerinde</a:t>
            </a:r>
            <a:r>
              <a:rPr kumimoji="0" lang="en-US" sz="1800" u="none" strike="noStrike" kern="1200" cap="none" spc="0" normalizeH="0" baseline="0" noProof="0" dirty="0">
                <a:ln>
                  <a:noFill/>
                </a:ln>
                <a:effectLst/>
                <a:uLnTx/>
                <a:uFillTx/>
                <a:latin typeface="+mn-lt"/>
                <a:ea typeface="Open Sans Light"/>
                <a:cs typeface="Calibri"/>
              </a:rPr>
              <a:t> tam </a:t>
            </a:r>
            <a:r>
              <a:rPr kumimoji="0" lang="en-US" sz="1800" u="none" strike="noStrike" kern="1200" cap="none" spc="0" normalizeH="0" baseline="0" noProof="0" dirty="0" err="1">
                <a:ln>
                  <a:noFill/>
                </a:ln>
                <a:effectLst/>
                <a:uLnTx/>
                <a:uFillTx/>
                <a:latin typeface="+mn-lt"/>
                <a:ea typeface="Open Sans Light"/>
                <a:cs typeface="Calibri"/>
              </a:rPr>
              <a:t>kontrole</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sahiptir</a:t>
            </a:r>
            <a:r>
              <a:rPr kumimoji="0" lang="en-US" sz="1800" u="none" strike="noStrike" kern="1200" cap="none" spc="0" normalizeH="0" baseline="0" noProof="0" dirty="0">
                <a:ln>
                  <a:noFill/>
                </a:ln>
                <a:effectLst/>
                <a:uLnTx/>
                <a:uFillTx/>
                <a:latin typeface="+mn-lt"/>
                <a:ea typeface="Open Sans Light"/>
                <a:cs typeface="Calibri"/>
              </a:rPr>
              <a:t> ve </a:t>
            </a:r>
            <a:r>
              <a:rPr kumimoji="0" lang="en-US" sz="1800" u="none" strike="noStrike" kern="1200" cap="none" spc="0" normalizeH="0" baseline="0" noProof="0" dirty="0" err="1">
                <a:ln>
                  <a:noFill/>
                </a:ln>
                <a:effectLst/>
                <a:uLnTx/>
                <a:uFillTx/>
                <a:latin typeface="+mn-lt"/>
                <a:ea typeface="Open Sans Light"/>
                <a:cs typeface="Calibri"/>
              </a:rPr>
              <a:t>istedikleri</a:t>
            </a:r>
            <a:r>
              <a:rPr kumimoji="0" lang="en-US" sz="1800" u="none" strike="noStrike" kern="1200" cap="none" spc="0" normalizeH="0" baseline="0" noProof="0" dirty="0">
                <a:ln>
                  <a:noFill/>
                </a:ln>
                <a:effectLst/>
                <a:uLnTx/>
                <a:uFillTx/>
                <a:latin typeface="+mn-lt"/>
                <a:ea typeface="Open Sans Light"/>
                <a:cs typeface="Calibri"/>
              </a:rPr>
              <a:t> zaman </a:t>
            </a:r>
            <a:r>
              <a:rPr kumimoji="0" lang="en-US" sz="1800" u="none" strike="noStrike" kern="1200" cap="none" spc="0" normalizeH="0" baseline="0" noProof="0" dirty="0" err="1">
                <a:ln>
                  <a:noFill/>
                </a:ln>
                <a:effectLst/>
                <a:uLnTx/>
                <a:uFillTx/>
                <a:latin typeface="+mn-lt"/>
                <a:ea typeface="Open Sans Light"/>
                <a:cs typeface="Calibri"/>
              </a:rPr>
              <a:t>geri</a:t>
            </a:r>
            <a:r>
              <a:rPr kumimoji="0" lang="en-US" sz="1800" u="none" strike="noStrike" kern="1200" cap="none" spc="0" normalizeH="0" baseline="0" noProof="0" dirty="0">
                <a:ln>
                  <a:noFill/>
                </a:ln>
                <a:effectLst/>
                <a:uLnTx/>
                <a:uFillTx/>
                <a:latin typeface="+mn-lt"/>
                <a:ea typeface="Open Sans Light"/>
                <a:cs typeface="Calibri"/>
              </a:rPr>
              <a:t> </a:t>
            </a:r>
            <a:r>
              <a:rPr kumimoji="0" lang="en-US" sz="1800" u="none" strike="noStrike" kern="1200" cap="none" spc="0" normalizeH="0" baseline="0" noProof="0" dirty="0" err="1">
                <a:ln>
                  <a:noFill/>
                </a:ln>
                <a:effectLst/>
                <a:uLnTx/>
                <a:uFillTx/>
                <a:latin typeface="+mn-lt"/>
                <a:ea typeface="Open Sans Light"/>
                <a:cs typeface="Calibri"/>
              </a:rPr>
              <a:t>çekilebilirler</a:t>
            </a:r>
            <a:endParaRPr lang="en-US" sz="1800" u="sng" strike="noStrike" kern="1200" cap="none" spc="0" normalizeH="0" baseline="0" noProof="0" dirty="0">
              <a:ln>
                <a:noFill/>
              </a:ln>
              <a:effectLst/>
              <a:uLnTx/>
              <a:uFillTx/>
              <a:latin typeface="+mn-lt"/>
              <a:ea typeface="Open Sans Light"/>
              <a:cs typeface="Calibri"/>
            </a:endParaRPr>
          </a:p>
        </p:txBody>
      </p:sp>
      <p:pic>
        <p:nvPicPr>
          <p:cNvPr id="7" name="Graphic 6" descr="Badge Copyright">
            <a:extLst>
              <a:ext uri="{FF2B5EF4-FFF2-40B4-BE49-F238E27FC236}">
                <a16:creationId xmlns:a16="http://schemas.microsoft.com/office/drawing/2014/main" id="{5B63CE13-6777-37DF-1188-E391964F36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29466" y="1865141"/>
            <a:ext cx="2726212" cy="2726212"/>
          </a:xfrm>
          <a:prstGeom prst="rect">
            <a:avLst/>
          </a:prstGeom>
        </p:spPr>
      </p:pic>
    </p:spTree>
    <p:extLst>
      <p:ext uri="{BB962C8B-B14F-4D97-AF65-F5344CB8AC3E}">
        <p14:creationId xmlns:p14="http://schemas.microsoft.com/office/powerpoint/2010/main" val="709510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23867B-08AD-4F98-B892-D0E10698A50F}"/>
              </a:ext>
            </a:extLst>
          </p:cNvPr>
          <p:cNvSpPr>
            <a:spLocks noGrp="1"/>
          </p:cNvSpPr>
          <p:nvPr>
            <p:ph type="title"/>
          </p:nvPr>
        </p:nvSpPr>
        <p:spPr/>
        <p:txBody>
          <a:bodyPr/>
          <a:lstStyle/>
          <a:p>
            <a:r>
              <a:rPr lang="tr-TR" dirty="0"/>
              <a:t>Kurumsal Arşivinize Bağlantı</a:t>
            </a:r>
            <a:endParaRPr lang="en-US" dirty="0"/>
          </a:p>
        </p:txBody>
      </p:sp>
      <p:sp>
        <p:nvSpPr>
          <p:cNvPr id="4" name="Slide Number Placeholder 3">
            <a:extLst>
              <a:ext uri="{FF2B5EF4-FFF2-40B4-BE49-F238E27FC236}">
                <a16:creationId xmlns:a16="http://schemas.microsoft.com/office/drawing/2014/main" id="{59448935-AC77-5E4F-8C44-690EEB680C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44159E-D75D-1D4C-AB47-8DAEB39BDE1C}" type="slidenum">
              <a:rPr kumimoji="0" lang="en-US" sz="1000" b="0" i="0" u="none" strike="noStrike" kern="1200" cap="none" spc="0" normalizeH="0" baseline="0" noProof="0" smtClean="0">
                <a:ln>
                  <a:noFill/>
                </a:ln>
                <a:solidFill>
                  <a:prstClr val="black">
                    <a:lumMod val="95000"/>
                    <a:lumOff val="5000"/>
                  </a:prstClr>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lumMod val="95000"/>
                  <a:lumOff val="5000"/>
                </a:prstClr>
              </a:solidFill>
              <a:effectLst/>
              <a:uLnTx/>
              <a:uFillTx/>
              <a:latin typeface="Avenir Next" panose="020B0503020202020204" pitchFamily="34" charset="0"/>
              <a:ea typeface="+mn-ea"/>
              <a:cs typeface="+mn-cs"/>
            </a:endParaRPr>
          </a:p>
        </p:txBody>
      </p:sp>
      <p:sp>
        <p:nvSpPr>
          <p:cNvPr id="8" name="TextBox 7">
            <a:extLst>
              <a:ext uri="{FF2B5EF4-FFF2-40B4-BE49-F238E27FC236}">
                <a16:creationId xmlns:a16="http://schemas.microsoft.com/office/drawing/2014/main" id="{202EEFE2-73FC-4A01-A400-C62BF8553D4B}"/>
              </a:ext>
            </a:extLst>
          </p:cNvPr>
          <p:cNvSpPr txBox="1"/>
          <p:nvPr/>
        </p:nvSpPr>
        <p:spPr>
          <a:xfrm>
            <a:off x="314325" y="1148693"/>
            <a:ext cx="6868900" cy="646331"/>
          </a:xfrm>
          <a:prstGeom prst="rect">
            <a:avLst/>
          </a:prstGeom>
          <a:solidFill>
            <a:schemeClr val="bg1">
              <a:lumMod val="95000"/>
            </a:schemeClr>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PQDT'de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yer</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alan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her tam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metin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tez</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tr-TR" dirty="0">
                <a:solidFill>
                  <a:prstClr val="black"/>
                </a:solidFill>
                <a:latin typeface="Calibri" panose="020F0502020204030204"/>
              </a:rPr>
              <a:t>kurumsal arşivi</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nize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bağlantı</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içerir</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BA08DC23-D18B-4ED2-8F70-1C0C984F45A2}"/>
              </a:ext>
            </a:extLst>
          </p:cNvPr>
          <p:cNvCxnSpPr>
            <a:cxnSpLocks/>
          </p:cNvCxnSpPr>
          <p:nvPr/>
        </p:nvCxnSpPr>
        <p:spPr>
          <a:xfrm>
            <a:off x="5181600" y="1795024"/>
            <a:ext cx="1097609" cy="1633976"/>
          </a:xfrm>
          <a:prstGeom prst="straightConnector1">
            <a:avLst/>
          </a:prstGeom>
          <a:ln w="9525">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
        <p:nvSpPr>
          <p:cNvPr id="11" name="Rectangle: Rounded Corners 24">
            <a:extLst>
              <a:ext uri="{FF2B5EF4-FFF2-40B4-BE49-F238E27FC236}">
                <a16:creationId xmlns:a16="http://schemas.microsoft.com/office/drawing/2014/main" id="{90C821AD-325E-46A6-952E-0CC04E04DF38}"/>
              </a:ext>
            </a:extLst>
          </p:cNvPr>
          <p:cNvSpPr/>
          <p:nvPr/>
        </p:nvSpPr>
        <p:spPr>
          <a:xfrm>
            <a:off x="5793709" y="3511591"/>
            <a:ext cx="971001" cy="259594"/>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6604EAC-C852-4474-D13F-F1AE3D08F22E}"/>
              </a:ext>
            </a:extLst>
          </p:cNvPr>
          <p:cNvSpPr txBox="1"/>
          <p:nvPr/>
        </p:nvSpPr>
        <p:spPr>
          <a:xfrm>
            <a:off x="9301939" y="1475326"/>
            <a:ext cx="2368627" cy="646331"/>
          </a:xfrm>
          <a:prstGeom prst="rect">
            <a:avLst/>
          </a:prstGeom>
          <a:solidFill>
            <a:srgbClr val="FFFF00"/>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find the photoshopped version</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nvGrpSpPr>
          <p:cNvPr id="2" name="Group 1">
            <a:extLst>
              <a:ext uri="{FF2B5EF4-FFF2-40B4-BE49-F238E27FC236}">
                <a16:creationId xmlns:a16="http://schemas.microsoft.com/office/drawing/2014/main" id="{CF722164-0B2C-5191-5C08-EABB16BD915C}"/>
              </a:ext>
            </a:extLst>
          </p:cNvPr>
          <p:cNvGrpSpPr/>
          <p:nvPr/>
        </p:nvGrpSpPr>
        <p:grpSpPr>
          <a:xfrm>
            <a:off x="7213581" y="1149170"/>
            <a:ext cx="5056472" cy="4915290"/>
            <a:chOff x="7140852" y="1142611"/>
            <a:chExt cx="5105189" cy="4962647"/>
          </a:xfrm>
        </p:grpSpPr>
        <p:pic>
          <p:nvPicPr>
            <p:cNvPr id="7" name="Picture 6" descr="A person using a computer&#10;&#10;Description automatically generated">
              <a:extLst>
                <a:ext uri="{FF2B5EF4-FFF2-40B4-BE49-F238E27FC236}">
                  <a16:creationId xmlns:a16="http://schemas.microsoft.com/office/drawing/2014/main" id="{DA18C760-5881-A1D3-69BA-1831504340AD}"/>
                </a:ext>
              </a:extLst>
            </p:cNvPr>
            <p:cNvPicPr>
              <a:picLocks noChangeAspect="1"/>
            </p:cNvPicPr>
            <p:nvPr/>
          </p:nvPicPr>
          <p:blipFill rotWithShape="1">
            <a:blip r:embed="rId3"/>
            <a:srcRect l="20928" r="12822" b="3516"/>
            <a:stretch/>
          </p:blipFill>
          <p:spPr>
            <a:xfrm>
              <a:off x="7140852" y="1142611"/>
              <a:ext cx="5105189" cy="4962647"/>
            </a:xfrm>
            <a:prstGeom prst="rect">
              <a:avLst/>
            </a:prstGeom>
          </p:spPr>
        </p:pic>
        <p:pic>
          <p:nvPicPr>
            <p:cNvPr id="9" name="Picture 8" descr="Graphical user interface, website&#10;&#10;Description automatically generated">
              <a:extLst>
                <a:ext uri="{FF2B5EF4-FFF2-40B4-BE49-F238E27FC236}">
                  <a16:creationId xmlns:a16="http://schemas.microsoft.com/office/drawing/2014/main" id="{66BB1190-30A2-CE96-5406-B230E56312A6}"/>
                </a:ext>
              </a:extLst>
            </p:cNvPr>
            <p:cNvPicPr>
              <a:picLocks noChangeAspect="1"/>
            </p:cNvPicPr>
            <p:nvPr/>
          </p:nvPicPr>
          <p:blipFill rotWithShape="1">
            <a:blip r:embed="rId4"/>
            <a:srcRect l="17522" t="1338" r="21276" b="6368"/>
            <a:stretch/>
          </p:blipFill>
          <p:spPr>
            <a:xfrm rot="21114787">
              <a:off x="8053802" y="1939858"/>
              <a:ext cx="2661584" cy="1842509"/>
            </a:xfrm>
            <a:prstGeom prst="rect">
              <a:avLst/>
            </a:prstGeom>
          </p:spPr>
        </p:pic>
        <p:sp>
          <p:nvSpPr>
            <p:cNvPr id="13" name="Freeform 12">
              <a:extLst>
                <a:ext uri="{FF2B5EF4-FFF2-40B4-BE49-F238E27FC236}">
                  <a16:creationId xmlns:a16="http://schemas.microsoft.com/office/drawing/2014/main" id="{0CDD9C34-695F-6086-CEB0-8C6CC0DFC794}"/>
                </a:ext>
              </a:extLst>
            </p:cNvPr>
            <p:cNvSpPr/>
            <p:nvPr/>
          </p:nvSpPr>
          <p:spPr>
            <a:xfrm>
              <a:off x="7874540" y="2140085"/>
              <a:ext cx="423154" cy="1901758"/>
            </a:xfrm>
            <a:custGeom>
              <a:avLst/>
              <a:gdLst>
                <a:gd name="connsiteX0" fmla="*/ 68094 w 423154"/>
                <a:gd name="connsiteY0" fmla="*/ 0 h 1901758"/>
                <a:gd name="connsiteX1" fmla="*/ 423154 w 423154"/>
                <a:gd name="connsiteY1" fmla="*/ 1896894 h 1901758"/>
                <a:gd name="connsiteX2" fmla="*/ 335605 w 423154"/>
                <a:gd name="connsiteY2" fmla="*/ 1901758 h 1901758"/>
                <a:gd name="connsiteX3" fmla="*/ 0 w 423154"/>
                <a:gd name="connsiteY3" fmla="*/ 111868 h 1901758"/>
                <a:gd name="connsiteX4" fmla="*/ 68094 w 423154"/>
                <a:gd name="connsiteY4" fmla="*/ 0 h 1901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154" h="1901758">
                  <a:moveTo>
                    <a:pt x="68094" y="0"/>
                  </a:moveTo>
                  <a:lnTo>
                    <a:pt x="423154" y="1896894"/>
                  </a:lnTo>
                  <a:lnTo>
                    <a:pt x="335605" y="1901758"/>
                  </a:lnTo>
                  <a:lnTo>
                    <a:pt x="0" y="111868"/>
                  </a:lnTo>
                  <a:lnTo>
                    <a:pt x="68094"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13">
              <a:extLst>
                <a:ext uri="{FF2B5EF4-FFF2-40B4-BE49-F238E27FC236}">
                  <a16:creationId xmlns:a16="http://schemas.microsoft.com/office/drawing/2014/main" id="{047F22B0-24AB-E931-2EDA-60B8FFCDA1CE}"/>
                </a:ext>
              </a:extLst>
            </p:cNvPr>
            <p:cNvSpPr/>
            <p:nvPr/>
          </p:nvSpPr>
          <p:spPr>
            <a:xfrm>
              <a:off x="8180962" y="3424136"/>
              <a:ext cx="2714017" cy="705255"/>
            </a:xfrm>
            <a:custGeom>
              <a:avLst/>
              <a:gdLst>
                <a:gd name="connsiteX0" fmla="*/ 2694561 w 2714017"/>
                <a:gd name="connsiteY0" fmla="*/ 0 h 705255"/>
                <a:gd name="connsiteX1" fmla="*/ 2714017 w 2714017"/>
                <a:gd name="connsiteY1" fmla="*/ 160507 h 705255"/>
                <a:gd name="connsiteX2" fmla="*/ 38910 w 2714017"/>
                <a:gd name="connsiteY2" fmla="*/ 705255 h 705255"/>
                <a:gd name="connsiteX3" fmla="*/ 0 w 2714017"/>
                <a:gd name="connsiteY3" fmla="*/ 471792 h 705255"/>
                <a:gd name="connsiteX4" fmla="*/ 2694561 w 2714017"/>
                <a:gd name="connsiteY4" fmla="*/ 0 h 705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017" h="705255">
                  <a:moveTo>
                    <a:pt x="2694561" y="0"/>
                  </a:moveTo>
                  <a:lnTo>
                    <a:pt x="2714017" y="160507"/>
                  </a:lnTo>
                  <a:lnTo>
                    <a:pt x="38910" y="705255"/>
                  </a:lnTo>
                  <a:lnTo>
                    <a:pt x="0" y="471792"/>
                  </a:lnTo>
                  <a:lnTo>
                    <a:pt x="2694561"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5" name="Picture 14" descr="A close up of a logo&#10;&#10;Description automatically generated">
            <a:extLst>
              <a:ext uri="{FF2B5EF4-FFF2-40B4-BE49-F238E27FC236}">
                <a16:creationId xmlns:a16="http://schemas.microsoft.com/office/drawing/2014/main" id="{4C0B33B0-93C5-7F47-E391-B9F8056CEDDA}"/>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0"/>
                    </a14:imgEffect>
                  </a14:imgLayer>
                </a14:imgProps>
              </a:ext>
            </a:extLst>
          </a:blip>
          <a:srcRect t="32522" r="3181" b="31093"/>
          <a:stretch/>
        </p:blipFill>
        <p:spPr>
          <a:xfrm>
            <a:off x="121920" y="5277074"/>
            <a:ext cx="2770348" cy="780826"/>
          </a:xfrm>
          <a:prstGeom prst="rect">
            <a:avLst/>
          </a:prstGeom>
        </p:spPr>
      </p:pic>
      <p:pic>
        <p:nvPicPr>
          <p:cNvPr id="19" name="Picture 18">
            <a:extLst>
              <a:ext uri="{FF2B5EF4-FFF2-40B4-BE49-F238E27FC236}">
                <a16:creationId xmlns:a16="http://schemas.microsoft.com/office/drawing/2014/main" id="{2B553502-ED42-10B5-BC84-E7113D874B5A}"/>
              </a:ext>
            </a:extLst>
          </p:cNvPr>
          <p:cNvPicPr>
            <a:picLocks noChangeAspect="1"/>
          </p:cNvPicPr>
          <p:nvPr/>
        </p:nvPicPr>
        <p:blipFill>
          <a:blip r:embed="rId7"/>
          <a:stretch>
            <a:fillRect/>
          </a:stretch>
        </p:blipFill>
        <p:spPr>
          <a:xfrm>
            <a:off x="0" y="2272231"/>
            <a:ext cx="7150955" cy="3606200"/>
          </a:xfrm>
          <a:prstGeom prst="rect">
            <a:avLst/>
          </a:prstGeom>
        </p:spPr>
      </p:pic>
      <p:sp>
        <p:nvSpPr>
          <p:cNvPr id="20" name="Oval 19">
            <a:extLst>
              <a:ext uri="{FF2B5EF4-FFF2-40B4-BE49-F238E27FC236}">
                <a16:creationId xmlns:a16="http://schemas.microsoft.com/office/drawing/2014/main" id="{250891D1-0A34-AB0A-29D6-C1300D33121D}"/>
              </a:ext>
            </a:extLst>
          </p:cNvPr>
          <p:cNvSpPr/>
          <p:nvPr/>
        </p:nvSpPr>
        <p:spPr>
          <a:xfrm>
            <a:off x="5367768" y="3511591"/>
            <a:ext cx="1771191" cy="509144"/>
          </a:xfrm>
          <a:prstGeom prst="ellipse">
            <a:avLst/>
          </a:prstGeom>
          <a:noFill/>
          <a:ln>
            <a:solidFill>
              <a:srgbClr val="FF0000"/>
            </a:solidFill>
          </a:ln>
        </p:spPr>
        <p:txBody>
          <a:bodyPr wrap="square" rtlCol="0" anchor="ctr">
            <a:noAutofit/>
          </a:bodyPr>
          <a:lstStyle/>
          <a:p>
            <a:pPr algn="l"/>
            <a:endParaRPr lang="en-US">
              <a:solidFill>
                <a:schemeClr val="tx1"/>
              </a:solidFill>
            </a:endParaRPr>
          </a:p>
        </p:txBody>
      </p:sp>
    </p:spTree>
    <p:extLst>
      <p:ext uri="{BB962C8B-B14F-4D97-AF65-F5344CB8AC3E}">
        <p14:creationId xmlns:p14="http://schemas.microsoft.com/office/powerpoint/2010/main" val="891411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5">
            <a:extLst>
              <a:ext uri="{FF2B5EF4-FFF2-40B4-BE49-F238E27FC236}">
                <a16:creationId xmlns:a16="http://schemas.microsoft.com/office/drawing/2014/main" id="{6CCBD294-3D75-B686-004C-2C9B9CA853EF}"/>
              </a:ext>
            </a:extLst>
          </p:cNvPr>
          <p:cNvPicPr>
            <a:picLocks noChangeAspect="1"/>
          </p:cNvPicPr>
          <p:nvPr/>
        </p:nvPicPr>
        <p:blipFill>
          <a:blip r:embed="rId3"/>
          <a:stretch>
            <a:fillRect/>
          </a:stretch>
        </p:blipFill>
        <p:spPr>
          <a:xfrm>
            <a:off x="612618" y="2997330"/>
            <a:ext cx="2135807" cy="549891"/>
          </a:xfrm>
          <a:prstGeom prst="rect">
            <a:avLst/>
          </a:prstGeom>
        </p:spPr>
      </p:pic>
      <p:sp>
        <p:nvSpPr>
          <p:cNvPr id="30" name="Rectangle 29">
            <a:extLst>
              <a:ext uri="{FF2B5EF4-FFF2-40B4-BE49-F238E27FC236}">
                <a16:creationId xmlns:a16="http://schemas.microsoft.com/office/drawing/2014/main" id="{63685BA8-369E-58EF-DF80-B7D65ABD36F9}"/>
              </a:ext>
            </a:extLst>
          </p:cNvPr>
          <p:cNvSpPr/>
          <p:nvPr/>
        </p:nvSpPr>
        <p:spPr>
          <a:xfrm>
            <a:off x="-11376" y="5978520"/>
            <a:ext cx="2858250" cy="851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itle 26">
            <a:extLst>
              <a:ext uri="{FF2B5EF4-FFF2-40B4-BE49-F238E27FC236}">
                <a16:creationId xmlns:a16="http://schemas.microsoft.com/office/drawing/2014/main" id="{76A51228-F7AB-4A19-A4DA-A296637B3143}"/>
              </a:ext>
            </a:extLst>
          </p:cNvPr>
          <p:cNvSpPr>
            <a:spLocks noGrp="1"/>
          </p:cNvSpPr>
          <p:nvPr>
            <p:ph type="title"/>
          </p:nvPr>
        </p:nvSpPr>
        <p:spPr/>
        <p:txBody>
          <a:bodyPr>
            <a:normAutofit fontScale="90000"/>
          </a:bodyPr>
          <a:lstStyle/>
          <a:p>
            <a:r>
              <a:rPr lang="tr-TR" dirty="0"/>
              <a:t>Yazarları küresel araştırma ağına bağlar</a:t>
            </a:r>
            <a:endParaRPr lang="en-IN" dirty="0"/>
          </a:p>
        </p:txBody>
      </p:sp>
      <p:sp>
        <p:nvSpPr>
          <p:cNvPr id="4" name="Slide Number Placeholder 3">
            <a:extLst>
              <a:ext uri="{FF2B5EF4-FFF2-40B4-BE49-F238E27FC236}">
                <a16:creationId xmlns:a16="http://schemas.microsoft.com/office/drawing/2014/main" id="{59448935-AC77-5E4F-8C44-690EEB680C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44159E-D75D-1D4C-AB47-8DAEB39BDE1C}" type="slidenum">
              <a:rPr kumimoji="0" lang="en-US" sz="1000" b="0" i="0" u="none" strike="noStrike" kern="1200" cap="none" spc="0" normalizeH="0" baseline="0" noProof="0" smtClean="0">
                <a:ln>
                  <a:noFill/>
                </a:ln>
                <a:solidFill>
                  <a:prstClr val="black">
                    <a:lumMod val="95000"/>
                    <a:lumOff val="5000"/>
                  </a:prstClr>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black">
                  <a:lumMod val="95000"/>
                  <a:lumOff val="5000"/>
                </a:prstClr>
              </a:solidFill>
              <a:effectLst/>
              <a:uLnTx/>
              <a:uFillTx/>
              <a:latin typeface="Avenir Next" panose="020B0503020202020204" pitchFamily="34" charset="0"/>
              <a:ea typeface="+mn-ea"/>
              <a:cs typeface="+mn-cs"/>
            </a:endParaRPr>
          </a:p>
        </p:txBody>
      </p:sp>
      <p:pic>
        <p:nvPicPr>
          <p:cNvPr id="3" name="Picture 11" descr="Image result for iet inspec transparent logo">
            <a:extLst>
              <a:ext uri="{FF2B5EF4-FFF2-40B4-BE49-F238E27FC236}">
                <a16:creationId xmlns:a16="http://schemas.microsoft.com/office/drawing/2014/main" id="{DA77695D-69BC-40A1-BC37-ED7201B513F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870"/>
          <a:stretch/>
        </p:blipFill>
        <p:spPr bwMode="auto">
          <a:xfrm>
            <a:off x="9151077" y="4347108"/>
            <a:ext cx="1202024" cy="336577"/>
          </a:xfrm>
          <a:prstGeom prst="rect">
            <a:avLst/>
          </a:prstGeom>
          <a:noFill/>
          <a:ln>
            <a:solidFill>
              <a:srgbClr val="008094"/>
            </a:solidFill>
          </a:ln>
          <a:extLst>
            <a:ext uri="{909E8E84-426E-40DD-AFC4-6F175D3DCCD1}">
              <a14:hiddenFill xmlns:a14="http://schemas.microsoft.com/office/drawing/2010/main">
                <a:solidFill>
                  <a:srgbClr val="FFFFFF"/>
                </a:solidFill>
              </a14:hiddenFill>
            </a:ext>
          </a:extLst>
        </p:spPr>
      </p:pic>
      <p:sp>
        <p:nvSpPr>
          <p:cNvPr id="5" name="Arrow: Bent 4">
            <a:extLst>
              <a:ext uri="{FF2B5EF4-FFF2-40B4-BE49-F238E27FC236}">
                <a16:creationId xmlns:a16="http://schemas.microsoft.com/office/drawing/2014/main" id="{CBC54697-D76F-43DD-A24D-FCAF590C1B5C}"/>
              </a:ext>
            </a:extLst>
          </p:cNvPr>
          <p:cNvSpPr/>
          <p:nvPr/>
        </p:nvSpPr>
        <p:spPr>
          <a:xfrm rot="16200000" flipV="1">
            <a:off x="-369112" y="2149033"/>
            <a:ext cx="3968145" cy="3277251"/>
          </a:xfrm>
          <a:prstGeom prst="bentArrow">
            <a:avLst>
              <a:gd name="adj1" fmla="val 25000"/>
              <a:gd name="adj2" fmla="val 0"/>
              <a:gd name="adj3" fmla="val 25000"/>
              <a:gd name="adj4" fmla="val 0"/>
            </a:avLst>
          </a:prstGeom>
          <a:ln w="19050">
            <a:solidFill>
              <a:srgbClr val="118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DA397E73-6145-4E60-94CA-F1D0538482E9}"/>
              </a:ext>
            </a:extLst>
          </p:cNvPr>
          <p:cNvSpPr/>
          <p:nvPr/>
        </p:nvSpPr>
        <p:spPr>
          <a:xfrm>
            <a:off x="-181" y="1142999"/>
            <a:ext cx="11811183" cy="647313"/>
          </a:xfrm>
          <a:custGeom>
            <a:avLst/>
            <a:gdLst>
              <a:gd name="connsiteX0" fmla="*/ 0 w 11811183"/>
              <a:gd name="connsiteY0" fmla="*/ 0 h 740780"/>
              <a:gd name="connsiteX1" fmla="*/ 11440793 w 11811183"/>
              <a:gd name="connsiteY1" fmla="*/ 0 h 740780"/>
              <a:gd name="connsiteX2" fmla="*/ 11811183 w 11811183"/>
              <a:gd name="connsiteY2" fmla="*/ 370390 h 740780"/>
              <a:gd name="connsiteX3" fmla="*/ 11811182 w 11811183"/>
              <a:gd name="connsiteY3" fmla="*/ 370390 h 740780"/>
              <a:gd name="connsiteX4" fmla="*/ 11440792 w 11811183"/>
              <a:gd name="connsiteY4" fmla="*/ 740780 h 740780"/>
              <a:gd name="connsiteX5" fmla="*/ 0 w 11811183"/>
              <a:gd name="connsiteY5" fmla="*/ 740779 h 74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1183" h="740780">
                <a:moveTo>
                  <a:pt x="0" y="0"/>
                </a:moveTo>
                <a:lnTo>
                  <a:pt x="11440793" y="0"/>
                </a:lnTo>
                <a:cubicBezTo>
                  <a:pt x="11645354" y="0"/>
                  <a:pt x="11811183" y="165829"/>
                  <a:pt x="11811183" y="370390"/>
                </a:cubicBezTo>
                <a:lnTo>
                  <a:pt x="11811182" y="370390"/>
                </a:lnTo>
                <a:cubicBezTo>
                  <a:pt x="11811182" y="574951"/>
                  <a:pt x="11645353" y="740780"/>
                  <a:pt x="11440792" y="740780"/>
                </a:cubicBezTo>
                <a:lnTo>
                  <a:pt x="0" y="740779"/>
                </a:lnTo>
                <a:close/>
              </a:path>
            </a:pathLst>
          </a:custGeom>
          <a:solidFill>
            <a:schemeClr val="bg1">
              <a:lumMod val="95000"/>
            </a:schemeClr>
          </a:solidFill>
          <a:ln>
            <a:solidFill>
              <a:srgbClr val="008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tr-TR" sz="3200" b="0" i="0" u="none" strike="noStrike" kern="1200" cap="none" spc="0" normalizeH="0" baseline="0" noProof="0" dirty="0">
                <a:ln>
                  <a:noFill/>
                </a:ln>
                <a:solidFill>
                  <a:srgbClr val="118289"/>
                </a:solidFill>
                <a:effectLst/>
                <a:uLnTx/>
                <a:uFillTx/>
                <a:latin typeface="Calibri" panose="020F0502020204030204"/>
                <a:ea typeface="+mn-ea"/>
                <a:cs typeface="+mn-cs"/>
              </a:rPr>
              <a:t>Yazar tezini </a:t>
            </a:r>
            <a:r>
              <a:rPr kumimoji="0" lang="tr-TR" sz="3200" b="0" i="0" u="none" strike="noStrike" kern="1200" cap="none" spc="0" normalizeH="0" baseline="0" noProof="0" dirty="0" err="1">
                <a:ln>
                  <a:noFill/>
                </a:ln>
                <a:solidFill>
                  <a:srgbClr val="118289"/>
                </a:solidFill>
                <a:effectLst/>
                <a:uLnTx/>
                <a:uFillTx/>
                <a:latin typeface="Calibri" panose="020F0502020204030204"/>
                <a:ea typeface="+mn-ea"/>
                <a:cs typeface="+mn-cs"/>
              </a:rPr>
              <a:t>ProQuest’e</a:t>
            </a:r>
            <a:r>
              <a:rPr kumimoji="0" lang="tr-TR" sz="3200" b="0" i="0" u="none" strike="noStrike" kern="1200" cap="none" spc="0" normalizeH="0" baseline="0" noProof="0" dirty="0">
                <a:ln>
                  <a:noFill/>
                </a:ln>
                <a:solidFill>
                  <a:srgbClr val="118289"/>
                </a:solidFill>
                <a:effectLst/>
                <a:uLnTx/>
                <a:uFillTx/>
                <a:latin typeface="Calibri" panose="020F0502020204030204"/>
                <a:ea typeface="+mn-ea"/>
                <a:cs typeface="+mn-cs"/>
              </a:rPr>
              <a:t> eklediğinde;</a:t>
            </a:r>
            <a:endParaRPr kumimoji="0" lang="en-US" sz="3200" b="0" i="0" u="none" strike="noStrike" kern="1200" cap="none" spc="0" normalizeH="0" baseline="0" noProof="0" dirty="0">
              <a:ln>
                <a:noFill/>
              </a:ln>
              <a:solidFill>
                <a:srgbClr val="118289"/>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70130CC0-3D0C-4805-AD8C-93854864562A}"/>
              </a:ext>
            </a:extLst>
          </p:cNvPr>
          <p:cNvPicPr>
            <a:picLocks noChangeAspect="1"/>
          </p:cNvPicPr>
          <p:nvPr/>
        </p:nvPicPr>
        <p:blipFill rotWithShape="1">
          <a:blip r:embed="rId5">
            <a:extLst>
              <a:ext uri="{28A0092B-C50C-407E-A947-70E740481C1C}">
                <a14:useLocalDpi xmlns:a14="http://schemas.microsoft.com/office/drawing/2010/main" val="0"/>
              </a:ext>
            </a:extLst>
          </a:blip>
          <a:srcRect l="-4626" r="-4626"/>
          <a:stretch/>
        </p:blipFill>
        <p:spPr>
          <a:xfrm>
            <a:off x="623249" y="2050393"/>
            <a:ext cx="2057818" cy="714742"/>
          </a:xfrm>
          <a:prstGeom prst="rect">
            <a:avLst/>
          </a:prstGeom>
          <a:noFill/>
        </p:spPr>
      </p:pic>
      <p:sp>
        <p:nvSpPr>
          <p:cNvPr id="10" name="Rectangle 9">
            <a:extLst>
              <a:ext uri="{FF2B5EF4-FFF2-40B4-BE49-F238E27FC236}">
                <a16:creationId xmlns:a16="http://schemas.microsoft.com/office/drawing/2014/main" id="{BC552083-F1A1-407F-A6B7-CE4B8F458634}"/>
              </a:ext>
            </a:extLst>
          </p:cNvPr>
          <p:cNvSpPr/>
          <p:nvPr/>
        </p:nvSpPr>
        <p:spPr>
          <a:xfrm>
            <a:off x="734422" y="3776599"/>
            <a:ext cx="1822528" cy="717500"/>
          </a:xfrm>
          <a:prstGeom prst="rect">
            <a:avLst/>
          </a:prstGeom>
          <a:solidFill>
            <a:srgbClr val="008094"/>
          </a:solidFill>
          <a:ln>
            <a:solidFill>
              <a:srgbClr val="118289"/>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28 </a:t>
            </a:r>
            <a:r>
              <a:rPr lang="tr-TR" sz="1600" b="1" dirty="0">
                <a:solidFill>
                  <a:prstClr val="white"/>
                </a:solidFill>
                <a:latin typeface="Calibri" panose="020F0502020204030204"/>
              </a:rPr>
              <a:t>Konu </a:t>
            </a:r>
            <a:r>
              <a:rPr lang="tr-TR" sz="1600" b="1" dirty="0" err="1">
                <a:solidFill>
                  <a:prstClr val="white"/>
                </a:solidFill>
                <a:latin typeface="Calibri" panose="020F0502020204030204"/>
              </a:rPr>
              <a:t>Indeksi</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E316568-ABCF-4ADC-A612-B6DE401D4345}"/>
              </a:ext>
            </a:extLst>
          </p:cNvPr>
          <p:cNvSpPr/>
          <p:nvPr/>
        </p:nvSpPr>
        <p:spPr>
          <a:xfrm>
            <a:off x="3628812" y="2015184"/>
            <a:ext cx="1295719" cy="61555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000" b="1" i="0" u="none" strike="noStrike" kern="1200" cap="none" spc="0" normalizeH="0" baseline="0" noProof="0">
                <a:ln>
                  <a:noFill/>
                </a:ln>
                <a:solidFill>
                  <a:srgbClr val="008094"/>
                </a:solidFill>
                <a:effectLst/>
                <a:uLnTx/>
                <a:uFillTx/>
                <a:latin typeface="Calibri" panose="020F0502020204030204"/>
                <a:ea typeface="+mn-ea"/>
                <a:cs typeface="+mn-cs"/>
              </a:rPr>
              <a:t>PROQUEST PLATFORM</a:t>
            </a:r>
          </a:p>
        </p:txBody>
      </p:sp>
      <p:sp>
        <p:nvSpPr>
          <p:cNvPr id="13" name="Rectangle 12">
            <a:extLst>
              <a:ext uri="{FF2B5EF4-FFF2-40B4-BE49-F238E27FC236}">
                <a16:creationId xmlns:a16="http://schemas.microsoft.com/office/drawing/2014/main" id="{EA417B4A-47AF-453E-ADCB-499D9807AA0F}"/>
              </a:ext>
            </a:extLst>
          </p:cNvPr>
          <p:cNvSpPr/>
          <p:nvPr/>
        </p:nvSpPr>
        <p:spPr>
          <a:xfrm>
            <a:off x="3653393" y="3830923"/>
            <a:ext cx="1247214" cy="615553"/>
          </a:xfrm>
          <a:prstGeom prst="rect">
            <a:avLst/>
          </a:prstGeom>
          <a:ln>
            <a:noFill/>
          </a:ln>
        </p:spPr>
        <p:txBody>
          <a:bodyPr wrap="square" lIns="0" tIns="0" rIns="0" bIns="0">
            <a:spAutoFit/>
          </a:bodyP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tr-TR" sz="2000" b="1" i="0" u="none" strike="noStrike" kern="1200" cap="none" spc="0" normalizeH="0" baseline="0" noProof="0" dirty="0">
                <a:ln>
                  <a:noFill/>
                </a:ln>
                <a:solidFill>
                  <a:srgbClr val="008094"/>
                </a:solidFill>
                <a:effectLst/>
                <a:uLnTx/>
                <a:uFillTx/>
                <a:latin typeface="Calibri" panose="020F0502020204030204"/>
                <a:ea typeface="+mn-ea"/>
                <a:cs typeface="+mn-cs"/>
              </a:rPr>
              <a:t>KONU İNDEKSLERİ</a:t>
            </a:r>
            <a:endParaRPr kumimoji="0" lang="en-US" sz="2000" b="1" i="0" u="none" strike="noStrike" kern="1200" cap="none" spc="0" normalizeH="0" baseline="0" noProof="0" dirty="0">
              <a:ln>
                <a:noFill/>
              </a:ln>
              <a:solidFill>
                <a:srgbClr val="008094"/>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400214C-024A-4844-9502-B0AA8B9ECE23}"/>
              </a:ext>
            </a:extLst>
          </p:cNvPr>
          <p:cNvSpPr/>
          <p:nvPr/>
        </p:nvSpPr>
        <p:spPr>
          <a:xfrm>
            <a:off x="5126741" y="1976712"/>
            <a:ext cx="1668727" cy="615553"/>
          </a:xfrm>
          <a:prstGeom prst="rect">
            <a:avLst/>
          </a:prstGeom>
        </p:spPr>
        <p:txBody>
          <a:bodyPr wrap="none" lIns="0" tIns="0" rIns="0" bIns="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4</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M </a:t>
            </a:r>
            <a:r>
              <a:rPr lang="tr-TR" sz="2000" dirty="0">
                <a:solidFill>
                  <a:prstClr val="black"/>
                </a:solidFill>
                <a:latin typeface="Calibri" panose="020F0502020204030204"/>
              </a:rPr>
              <a:t>araştırmacı</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3,100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üniversite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5B0559A-5C74-41C6-84ED-CA4BA9F177A2}"/>
              </a:ext>
            </a:extLst>
          </p:cNvPr>
          <p:cNvSpPr/>
          <p:nvPr/>
        </p:nvSpPr>
        <p:spPr>
          <a:xfrm>
            <a:off x="5151322" y="3830923"/>
            <a:ext cx="3749040" cy="307777"/>
          </a:xfrm>
          <a:prstGeom prst="rect">
            <a:avLst/>
          </a:prstGeom>
          <a:ln>
            <a:noFill/>
          </a:ln>
        </p:spPr>
        <p:txBody>
          <a:bodyPr wrap="square" lIns="0" tIns="0" rIns="0" bIns="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Yüzbinlerce araştırmacıya ulaşmak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407E44FB-5666-44D4-B769-414A4A873822}"/>
              </a:ext>
            </a:extLst>
          </p:cNvPr>
          <p:cNvPicPr>
            <a:picLocks noChangeAspect="1"/>
          </p:cNvPicPr>
          <p:nvPr/>
        </p:nvPicPr>
        <p:blipFill>
          <a:blip r:embed="rId6">
            <a:clrChange>
              <a:clrFrom>
                <a:srgbClr val="F8F8F8"/>
              </a:clrFrom>
              <a:clrTo>
                <a:srgbClr val="F8F8F8">
                  <a:alpha val="0"/>
                </a:srgbClr>
              </a:clrTo>
            </a:clrChange>
          </a:blip>
          <a:stretch>
            <a:fillRect/>
          </a:stretch>
        </p:blipFill>
        <p:spPr>
          <a:xfrm>
            <a:off x="10587097" y="4338139"/>
            <a:ext cx="1202023" cy="337152"/>
          </a:xfrm>
          <a:prstGeom prst="rect">
            <a:avLst/>
          </a:prstGeom>
          <a:ln>
            <a:solidFill>
              <a:srgbClr val="008094"/>
            </a:solidFill>
          </a:ln>
        </p:spPr>
      </p:pic>
      <p:pic>
        <p:nvPicPr>
          <p:cNvPr id="18" name="Picture 17">
            <a:extLst>
              <a:ext uri="{FF2B5EF4-FFF2-40B4-BE49-F238E27FC236}">
                <a16:creationId xmlns:a16="http://schemas.microsoft.com/office/drawing/2014/main" id="{4F6808CE-7704-4AD9-A9E5-11489F6E173B}"/>
              </a:ext>
            </a:extLst>
          </p:cNvPr>
          <p:cNvPicPr>
            <a:picLocks noChangeAspect="1"/>
          </p:cNvPicPr>
          <p:nvPr/>
        </p:nvPicPr>
        <p:blipFill>
          <a:blip r:embed="rId7"/>
          <a:stretch>
            <a:fillRect/>
          </a:stretch>
        </p:blipFill>
        <p:spPr>
          <a:xfrm>
            <a:off x="10667735" y="3896460"/>
            <a:ext cx="1107655" cy="281518"/>
          </a:xfrm>
          <a:prstGeom prst="rect">
            <a:avLst/>
          </a:prstGeom>
          <a:ln>
            <a:solidFill>
              <a:srgbClr val="008094"/>
            </a:solidFill>
          </a:ln>
        </p:spPr>
      </p:pic>
      <p:pic>
        <p:nvPicPr>
          <p:cNvPr id="19" name="Picture 7" descr="Image result for compendex">
            <a:extLst>
              <a:ext uri="{FF2B5EF4-FFF2-40B4-BE49-F238E27FC236}">
                <a16:creationId xmlns:a16="http://schemas.microsoft.com/office/drawing/2014/main" id="{83F2B1E2-3B1D-4578-B92A-37BFCB46BF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3505" y="3883478"/>
            <a:ext cx="1385626" cy="361406"/>
          </a:xfrm>
          <a:prstGeom prst="rect">
            <a:avLst/>
          </a:prstGeom>
          <a:noFill/>
          <a:ln>
            <a:solidFill>
              <a:srgbClr val="008094"/>
            </a:solidFill>
          </a:ln>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FD9EFCA4-FCAB-4E78-B012-871B8241BCB3}"/>
              </a:ext>
            </a:extLst>
          </p:cNvPr>
          <p:cNvSpPr/>
          <p:nvPr/>
        </p:nvSpPr>
        <p:spPr>
          <a:xfrm>
            <a:off x="3653393" y="4667453"/>
            <a:ext cx="1014893" cy="923330"/>
          </a:xfrm>
          <a:prstGeom prst="rect">
            <a:avLst/>
          </a:prstGeom>
          <a:ln>
            <a:noFill/>
          </a:ln>
        </p:spPr>
        <p:txBody>
          <a:bodyPr wrap="square" lIns="0" tIns="0" rIns="0" bIns="0" anchor="t">
            <a:spAutoFit/>
          </a:bodyP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tr-TR" sz="2000" b="1" i="0" u="none" strike="noStrike" kern="1200" cap="none" spc="0" normalizeH="0" baseline="0" noProof="0" dirty="0">
                <a:ln>
                  <a:noFill/>
                </a:ln>
                <a:solidFill>
                  <a:srgbClr val="008094"/>
                </a:solidFill>
                <a:effectLst/>
                <a:uLnTx/>
                <a:uFillTx/>
                <a:latin typeface="Calibri" panose="020F0502020204030204"/>
                <a:ea typeface="+mn-ea"/>
                <a:cs typeface="+mn-cs"/>
              </a:rPr>
              <a:t>Kurumsal Arşivinizi Destekler</a:t>
            </a:r>
            <a:endParaRPr kumimoji="0" lang="en-US" sz="2000" b="1" i="0" u="none" strike="noStrike" kern="1200" cap="none" spc="0" normalizeH="0" baseline="0" noProof="0" dirty="0">
              <a:ln>
                <a:noFill/>
              </a:ln>
              <a:solidFill>
                <a:srgbClr val="008094"/>
              </a:solidFill>
              <a:effectLst/>
              <a:uLnTx/>
              <a:uFillTx/>
              <a:latin typeface="Calibri" panose="020F0502020204030204"/>
              <a:ea typeface="+mn-ea"/>
              <a:cs typeface="Calibri"/>
            </a:endParaRPr>
          </a:p>
        </p:txBody>
      </p:sp>
      <p:pic>
        <p:nvPicPr>
          <p:cNvPr id="21" name="Picture 4">
            <a:extLst>
              <a:ext uri="{FF2B5EF4-FFF2-40B4-BE49-F238E27FC236}">
                <a16:creationId xmlns:a16="http://schemas.microsoft.com/office/drawing/2014/main" id="{1E355310-8B64-4D3A-8C5D-6576154B6B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1630" y="4706944"/>
            <a:ext cx="638175" cy="638175"/>
          </a:xfrm>
          <a:prstGeom prst="rect">
            <a:avLst/>
          </a:prstGeom>
          <a:noFill/>
          <a:extLst>
            <a:ext uri="{909E8E84-426E-40DD-AFC4-6F175D3DCCD1}">
              <a14:hiddenFill xmlns:a14="http://schemas.microsoft.com/office/drawing/2010/main">
                <a:solidFill>
                  <a:srgbClr val="FFFFFF"/>
                </a:solidFill>
              </a14:hiddenFill>
            </a:ext>
          </a:extLst>
        </p:spPr>
      </p:pic>
      <p:sp>
        <p:nvSpPr>
          <p:cNvPr id="22" name="Oval 21">
            <a:extLst>
              <a:ext uri="{FF2B5EF4-FFF2-40B4-BE49-F238E27FC236}">
                <a16:creationId xmlns:a16="http://schemas.microsoft.com/office/drawing/2014/main" id="{801D74B3-7D8D-4879-BFB8-54C7EBB1CA73}"/>
              </a:ext>
            </a:extLst>
          </p:cNvPr>
          <p:cNvSpPr/>
          <p:nvPr/>
        </p:nvSpPr>
        <p:spPr>
          <a:xfrm>
            <a:off x="3123650" y="2195167"/>
            <a:ext cx="255586" cy="255586"/>
          </a:xfrm>
          <a:prstGeom prst="ellipse">
            <a:avLst/>
          </a:prstGeom>
          <a:solidFill>
            <a:schemeClr val="bg1"/>
          </a:solidFill>
          <a:ln w="19050">
            <a:solidFill>
              <a:srgbClr val="118289"/>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494A230-1965-4665-8D0B-CADBE348ED53}"/>
              </a:ext>
            </a:extLst>
          </p:cNvPr>
          <p:cNvSpPr/>
          <p:nvPr/>
        </p:nvSpPr>
        <p:spPr>
          <a:xfrm>
            <a:off x="3148231" y="4010907"/>
            <a:ext cx="255586" cy="255586"/>
          </a:xfrm>
          <a:prstGeom prst="ellipse">
            <a:avLst/>
          </a:prstGeom>
          <a:solidFill>
            <a:schemeClr val="bg1"/>
          </a:solidFill>
          <a:ln w="19050">
            <a:solidFill>
              <a:srgbClr val="118289"/>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238AFA8A-2707-40B1-8E5B-9FB2F680A2CB}"/>
              </a:ext>
            </a:extLst>
          </p:cNvPr>
          <p:cNvSpPr/>
          <p:nvPr/>
        </p:nvSpPr>
        <p:spPr>
          <a:xfrm>
            <a:off x="3148231" y="4847436"/>
            <a:ext cx="255586" cy="255586"/>
          </a:xfrm>
          <a:prstGeom prst="ellipse">
            <a:avLst/>
          </a:prstGeom>
          <a:solidFill>
            <a:schemeClr val="bg1"/>
          </a:solidFill>
          <a:ln w="19050">
            <a:solidFill>
              <a:srgbClr val="118289"/>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65721F9-3916-453C-9B3A-DD38E1B2ED0B}"/>
              </a:ext>
            </a:extLst>
          </p:cNvPr>
          <p:cNvSpPr/>
          <p:nvPr/>
        </p:nvSpPr>
        <p:spPr>
          <a:xfrm>
            <a:off x="5151322" y="4667453"/>
            <a:ext cx="3749040" cy="923330"/>
          </a:xfrm>
          <a:prstGeom prst="rect">
            <a:avLst/>
          </a:prstGeom>
          <a:ln>
            <a:noFill/>
          </a:ln>
        </p:spPr>
        <p:txBody>
          <a:bodyPr wrap="square" lIns="0" tIns="0" rIns="0" bIns="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Geliştirilmiş</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 meta </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veriler</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 </a:t>
            </a:r>
            <a:r>
              <a:rPr lang="tr-TR" sz="2000" dirty="0">
                <a:solidFill>
                  <a:prstClr val="black"/>
                </a:solidFill>
                <a:latin typeface="Calibri" panose="020F0502020204030204"/>
                <a:cs typeface="Segoe UI"/>
              </a:rPr>
              <a:t>kurumsal arşiv</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nizdeki</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 </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araştırma</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 </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sonuçlarını</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Segoe UI"/>
              </a:rPr>
              <a:t> </a:t>
            </a:r>
            <a:r>
              <a:rPr kumimoji="0" lang="en-GB" sz="2000" b="0" i="0" u="none" strike="noStrike" kern="1200" cap="none" spc="0" normalizeH="0" baseline="0" noProof="0" dirty="0" err="1">
                <a:ln>
                  <a:noFill/>
                </a:ln>
                <a:solidFill>
                  <a:prstClr val="black"/>
                </a:solidFill>
                <a:effectLst/>
                <a:uLnTx/>
                <a:uFillTx/>
                <a:latin typeface="Calibri" panose="020F0502020204030204"/>
                <a:ea typeface="+mn-ea"/>
                <a:cs typeface="Segoe UI"/>
              </a:rPr>
              <a:t>iyileştirir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9B70A866-8A67-E189-434B-68041C7986C5}"/>
              </a:ext>
            </a:extLst>
          </p:cNvPr>
          <p:cNvSpPr/>
          <p:nvPr/>
        </p:nvSpPr>
        <p:spPr>
          <a:xfrm>
            <a:off x="3642019" y="3000683"/>
            <a:ext cx="1014893" cy="615553"/>
          </a:xfrm>
          <a:prstGeom prst="rect">
            <a:avLst/>
          </a:prstGeom>
          <a:ln>
            <a:noFill/>
          </a:ln>
        </p:spPr>
        <p:txBody>
          <a:bodyPr wrap="square" lIns="0" tIns="0" rIns="0" bIns="0" anchor="t">
            <a:spAutoFit/>
          </a:bodyP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000" b="1" i="0" u="none" strike="noStrike" kern="1200" cap="none" spc="0" normalizeH="0" baseline="0" noProof="0" dirty="0">
                <a:ln>
                  <a:noFill/>
                </a:ln>
                <a:solidFill>
                  <a:srgbClr val="008094"/>
                </a:solidFill>
                <a:effectLst/>
                <a:uLnTx/>
                <a:uFillTx/>
                <a:latin typeface="Calibri" panose="020F0502020204030204"/>
                <a:ea typeface="+mn-ea"/>
                <a:cs typeface="+mn-cs"/>
              </a:rPr>
              <a:t>WEB OF SCIENCE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CD34A09A-4E7D-3387-4877-82844206F44D}"/>
              </a:ext>
            </a:extLst>
          </p:cNvPr>
          <p:cNvSpPr/>
          <p:nvPr/>
        </p:nvSpPr>
        <p:spPr>
          <a:xfrm>
            <a:off x="3136857" y="3180667"/>
            <a:ext cx="255586" cy="255586"/>
          </a:xfrm>
          <a:prstGeom prst="ellipse">
            <a:avLst/>
          </a:prstGeom>
          <a:solidFill>
            <a:schemeClr val="bg1"/>
          </a:solidFill>
          <a:ln w="19050">
            <a:solidFill>
              <a:srgbClr val="118289"/>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23" name="Gruppieren 22">
            <a:extLst>
              <a:ext uri="{FF2B5EF4-FFF2-40B4-BE49-F238E27FC236}">
                <a16:creationId xmlns:a16="http://schemas.microsoft.com/office/drawing/2014/main" id="{2E344AAA-C48A-EF89-A7F4-59B09EF30547}"/>
              </a:ext>
            </a:extLst>
          </p:cNvPr>
          <p:cNvGrpSpPr/>
          <p:nvPr/>
        </p:nvGrpSpPr>
        <p:grpSpPr>
          <a:xfrm>
            <a:off x="313852" y="2791001"/>
            <a:ext cx="11461538" cy="880608"/>
            <a:chOff x="313852" y="2791001"/>
            <a:chExt cx="11461538" cy="880608"/>
          </a:xfrm>
        </p:grpSpPr>
        <p:sp>
          <p:nvSpPr>
            <p:cNvPr id="12" name="Rechteck 11">
              <a:extLst>
                <a:ext uri="{FF2B5EF4-FFF2-40B4-BE49-F238E27FC236}">
                  <a16:creationId xmlns:a16="http://schemas.microsoft.com/office/drawing/2014/main" id="{540E709C-D71D-9C4A-4F68-55331A3EA11E}"/>
                </a:ext>
              </a:extLst>
            </p:cNvPr>
            <p:cNvSpPr/>
            <p:nvPr/>
          </p:nvSpPr>
          <p:spPr>
            <a:xfrm>
              <a:off x="313852" y="2929812"/>
              <a:ext cx="11461538" cy="741797"/>
            </a:xfrm>
            <a:prstGeom prst="rect">
              <a:avLst/>
            </a:prstGeom>
            <a:noFill/>
            <a:ln w="15875" cmpd="sng">
              <a:solidFill>
                <a:srgbClr val="371DC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feld 14">
              <a:extLst>
                <a:ext uri="{FF2B5EF4-FFF2-40B4-BE49-F238E27FC236}">
                  <a16:creationId xmlns:a16="http://schemas.microsoft.com/office/drawing/2014/main" id="{397D5553-39BA-DBD1-5BCF-8B818702627B}"/>
                </a:ext>
              </a:extLst>
            </p:cNvPr>
            <p:cNvSpPr txBox="1"/>
            <p:nvPr/>
          </p:nvSpPr>
          <p:spPr>
            <a:xfrm>
              <a:off x="9143505" y="2791001"/>
              <a:ext cx="1550019" cy="246221"/>
            </a:xfrm>
            <a:prstGeom prst="rect">
              <a:avLst/>
            </a:prstGeom>
            <a:solidFill>
              <a:schemeClr val="bg1"/>
            </a:solidFill>
            <a:ln>
              <a:noFill/>
            </a:ln>
          </p:spPr>
          <p:txBody>
            <a:bodyPr wrap="square" lIns="36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371DC9"/>
                  </a:solidFill>
                  <a:effectLst/>
                  <a:uLnTx/>
                  <a:uFillTx/>
                  <a:latin typeface="Calibri" panose="020F0502020204030204"/>
                  <a:ea typeface="+mn-ea"/>
                  <a:cs typeface="+mn-cs"/>
                </a:rPr>
                <a:t>NOW AVAILABLE!</a:t>
              </a:r>
            </a:p>
          </p:txBody>
        </p:sp>
      </p:grpSp>
      <p:sp>
        <p:nvSpPr>
          <p:cNvPr id="28" name="Rectangle 27">
            <a:extLst>
              <a:ext uri="{FF2B5EF4-FFF2-40B4-BE49-F238E27FC236}">
                <a16:creationId xmlns:a16="http://schemas.microsoft.com/office/drawing/2014/main" id="{DC404DBA-179F-05CD-877C-8E80004A5D77}"/>
              </a:ext>
            </a:extLst>
          </p:cNvPr>
          <p:cNvSpPr/>
          <p:nvPr/>
        </p:nvSpPr>
        <p:spPr>
          <a:xfrm>
            <a:off x="5139948" y="3000683"/>
            <a:ext cx="3749040" cy="615553"/>
          </a:xfrm>
          <a:prstGeom prst="rect">
            <a:avLst/>
          </a:prstGeom>
          <a:ln>
            <a:noFill/>
          </a:ln>
        </p:spPr>
        <p:txBody>
          <a:bodyPr wrap="square" lIns="0" tIns="0" rIns="0" bIns="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15</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Calibri"/>
              </a:rPr>
              <a:t>M</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 </a:t>
            </a:r>
            <a:r>
              <a:rPr lang="tr-TR" sz="2000" dirty="0">
                <a:solidFill>
                  <a:prstClr val="black"/>
                </a:solidFill>
                <a:latin typeface="Calibri" panose="020F0502020204030204"/>
                <a:cs typeface="Calibri"/>
              </a:rPr>
              <a:t>araştırmacı</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9,000 </a:t>
            </a:r>
            <a:r>
              <a:rPr lang="tr-TR" sz="2000" dirty="0">
                <a:solidFill>
                  <a:prstClr val="black"/>
                </a:solidFill>
                <a:latin typeface="Calibri" panose="020F0502020204030204"/>
                <a:cs typeface="Calibri"/>
              </a:rPr>
              <a:t>ü</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Calibri"/>
              </a:rPr>
              <a:t>niversit</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Calibri"/>
              </a:rPr>
              <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89116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E0070166-F55D-4F2A-BB6A-1A635FE04812}"/>
              </a:ext>
            </a:extLst>
          </p:cNvPr>
          <p:cNvPicPr>
            <a:picLocks noChangeAspect="1"/>
          </p:cNvPicPr>
          <p:nvPr/>
        </p:nvPicPr>
        <p:blipFill>
          <a:blip r:embed="rId3"/>
          <a:srcRect l="31599" r="22094"/>
          <a:stretch>
            <a:fillRect/>
          </a:stretch>
        </p:blipFill>
        <p:spPr>
          <a:xfrm>
            <a:off x="1" y="0"/>
            <a:ext cx="4763623" cy="6858000"/>
          </a:xfrm>
          <a:custGeom>
            <a:avLst/>
            <a:gdLst>
              <a:gd name="connsiteX0" fmla="*/ 0 w 4763623"/>
              <a:gd name="connsiteY0" fmla="*/ 0 h 6858000"/>
              <a:gd name="connsiteX1" fmla="*/ 4763623 w 4763623"/>
              <a:gd name="connsiteY1" fmla="*/ 0 h 6858000"/>
              <a:gd name="connsiteX2" fmla="*/ 4763623 w 4763623"/>
              <a:gd name="connsiteY2" fmla="*/ 6858000 h 6858000"/>
              <a:gd name="connsiteX3" fmla="*/ 0 w 47636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63623" h="6858000">
                <a:moveTo>
                  <a:pt x="0" y="0"/>
                </a:moveTo>
                <a:lnTo>
                  <a:pt x="4763623" y="0"/>
                </a:lnTo>
                <a:lnTo>
                  <a:pt x="4763623" y="6858000"/>
                </a:lnTo>
                <a:lnTo>
                  <a:pt x="0" y="6858000"/>
                </a:lnTo>
                <a:close/>
              </a:path>
            </a:pathLst>
          </a:custGeom>
        </p:spPr>
      </p:pic>
      <p:sp>
        <p:nvSpPr>
          <p:cNvPr id="3" name="Rectangle 2">
            <a:extLst>
              <a:ext uri="{FF2B5EF4-FFF2-40B4-BE49-F238E27FC236}">
                <a16:creationId xmlns:a16="http://schemas.microsoft.com/office/drawing/2014/main" id="{C8FBAF8A-EA03-48E8-A6CE-30016B9F6939}"/>
              </a:ext>
            </a:extLst>
          </p:cNvPr>
          <p:cNvSpPr/>
          <p:nvPr/>
        </p:nvSpPr>
        <p:spPr>
          <a:xfrm>
            <a:off x="0" y="0"/>
            <a:ext cx="4763623" cy="6858000"/>
          </a:xfrm>
          <a:prstGeom prst="rect">
            <a:avLst/>
          </a:prstGeom>
          <a:solidFill>
            <a:srgbClr val="00809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8094"/>
              </a:solidFill>
              <a:effectLst/>
              <a:uLnTx/>
              <a:uFillTx/>
              <a:latin typeface="Calibri" panose="020F0502020204030204"/>
              <a:ea typeface="+mn-ea"/>
              <a:cs typeface="+mn-cs"/>
            </a:endParaRPr>
          </a:p>
        </p:txBody>
      </p:sp>
      <p:sp>
        <p:nvSpPr>
          <p:cNvPr id="20" name="Freeform 15">
            <a:extLst>
              <a:ext uri="{FF2B5EF4-FFF2-40B4-BE49-F238E27FC236}">
                <a16:creationId xmlns:a16="http://schemas.microsoft.com/office/drawing/2014/main" id="{0DD9C6F3-1B51-47AE-A34E-30F8C61F79A6}"/>
              </a:ext>
            </a:extLst>
          </p:cNvPr>
          <p:cNvSpPr>
            <a:spLocks noChangeArrowheads="1"/>
          </p:cNvSpPr>
          <p:nvPr/>
        </p:nvSpPr>
        <p:spPr bwMode="auto">
          <a:xfrm>
            <a:off x="11289030" y="48200"/>
            <a:ext cx="841842" cy="1009916"/>
          </a:xfrm>
          <a:prstGeom prst="rect">
            <a:avLst/>
          </a:prstGeom>
          <a:solidFill>
            <a:srgbClr val="0070C0"/>
          </a:solidFill>
          <a:ln>
            <a:noFill/>
          </a:ln>
          <a:effectLst/>
        </p:spPr>
        <p:txBody>
          <a:bodyPr wrap="none" lIns="0" tIns="466344" rIns="0" bIns="0" anchor="t"/>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alibri" panose="020F0502020204030204"/>
                <a:ea typeface="+mn-ea"/>
                <a:cs typeface="Poppins" pitchFamily="2" charset="77"/>
              </a:rPr>
              <a:t>FOCUS</a:t>
            </a:r>
          </a:p>
          <a:p>
            <a:pPr marL="0" marR="0" lvl="0" indent="0" algn="ctr" defTabSz="914377" rtl="0" eaLnBrk="1" fontAlgn="auto" latinLnBrk="0" hangingPunct="1">
              <a:lnSpc>
                <a:spcPct val="100000"/>
              </a:lnSpc>
              <a:spcBef>
                <a:spcPts val="300"/>
              </a:spcBef>
              <a:spcAft>
                <a:spcPts val="0"/>
              </a:spcAft>
              <a:buClrTx/>
              <a:buSzTx/>
              <a:buFontTx/>
              <a:buNone/>
              <a:tabLst/>
              <a:defRPr/>
            </a:pPr>
            <a:r>
              <a:rPr kumimoji="0" lang="en-US" sz="1050" b="0" i="1" u="none" strike="noStrike" kern="1200" cap="none" spc="0" normalizeH="0" baseline="0" noProof="0">
                <a:ln>
                  <a:noFill/>
                </a:ln>
                <a:solidFill>
                  <a:srgbClr val="FFFFFF"/>
                </a:solidFill>
                <a:effectLst/>
                <a:uLnTx/>
                <a:uFillTx/>
                <a:latin typeface="Calibri" panose="020F0502020204030204"/>
                <a:ea typeface="League Spartan" charset="0"/>
                <a:cs typeface="Poppins" pitchFamily="2" charset="77"/>
              </a:rPr>
              <a:t>your </a:t>
            </a:r>
            <a:br>
              <a:rPr kumimoji="0" lang="en-US" sz="1050" b="0" i="1" u="none" strike="noStrike" kern="1200" cap="none" spc="0" normalizeH="0" baseline="0" noProof="0">
                <a:ln>
                  <a:noFill/>
                </a:ln>
                <a:solidFill>
                  <a:srgbClr val="FFFFFF"/>
                </a:solidFill>
                <a:effectLst/>
                <a:uLnTx/>
                <a:uFillTx/>
                <a:latin typeface="Calibri" panose="020F0502020204030204"/>
                <a:ea typeface="League Spartan" charset="0"/>
                <a:cs typeface="Poppins" pitchFamily="2" charset="77"/>
              </a:rPr>
            </a:br>
            <a:r>
              <a:rPr kumimoji="0" lang="en-US" sz="1050" b="0" i="1" u="none" strike="noStrike" kern="1200" cap="none" spc="0" normalizeH="0" baseline="0" noProof="0">
                <a:ln>
                  <a:noFill/>
                </a:ln>
                <a:solidFill>
                  <a:srgbClr val="FFFFFF"/>
                </a:solidFill>
                <a:effectLst/>
                <a:uLnTx/>
                <a:uFillTx/>
                <a:latin typeface="Calibri" panose="020F0502020204030204"/>
                <a:ea typeface="League Spartan" charset="0"/>
                <a:cs typeface="Poppins" pitchFamily="2" charset="77"/>
              </a:rPr>
              <a:t>research path</a:t>
            </a:r>
          </a:p>
        </p:txBody>
      </p:sp>
      <p:sp>
        <p:nvSpPr>
          <p:cNvPr id="21" name="Freeform: Shape 20">
            <a:extLst>
              <a:ext uri="{FF2B5EF4-FFF2-40B4-BE49-F238E27FC236}">
                <a16:creationId xmlns:a16="http://schemas.microsoft.com/office/drawing/2014/main" id="{CB41D063-4435-4436-85FF-9800A6DE9710}"/>
              </a:ext>
            </a:extLst>
          </p:cNvPr>
          <p:cNvSpPr/>
          <p:nvPr/>
        </p:nvSpPr>
        <p:spPr>
          <a:xfrm>
            <a:off x="11517985" y="105877"/>
            <a:ext cx="383932" cy="383932"/>
          </a:xfrm>
          <a:custGeom>
            <a:avLst/>
            <a:gdLst>
              <a:gd name="connsiteX0" fmla="*/ 1653765 w 1864116"/>
              <a:gd name="connsiteY0" fmla="*/ 1863823 h 1864116"/>
              <a:gd name="connsiteX1" fmla="*/ 362 w 1864116"/>
              <a:gd name="connsiteY1" fmla="*/ 1653109 h 1864116"/>
              <a:gd name="connsiteX2" fmla="*/ 211076 w 1864116"/>
              <a:gd name="connsiteY2" fmla="*/ -294 h 1864116"/>
              <a:gd name="connsiteX3" fmla="*/ 1864479 w 1864116"/>
              <a:gd name="connsiteY3" fmla="*/ 210420 h 1864116"/>
              <a:gd name="connsiteX4" fmla="*/ 1653765 w 1864116"/>
              <a:gd name="connsiteY4" fmla="*/ 1863823 h 1864116"/>
              <a:gd name="connsiteX5" fmla="*/ 94996 w 1864116"/>
              <a:gd name="connsiteY5" fmla="*/ 1712518 h 1864116"/>
              <a:gd name="connsiteX6" fmla="*/ 901438 w 1864116"/>
              <a:gd name="connsiteY6" fmla="*/ 1815730 h 1864116"/>
              <a:gd name="connsiteX7" fmla="*/ 103483 w 1864116"/>
              <a:gd name="connsiteY7" fmla="*/ 1861359 h 1864116"/>
              <a:gd name="connsiteX8" fmla="*/ 94996 w 1864116"/>
              <a:gd name="connsiteY8" fmla="*/ 1713248 h 1864116"/>
              <a:gd name="connsiteX9" fmla="*/ 1861285 w 1864116"/>
              <a:gd name="connsiteY9" fmla="*/ 1760976 h 1864116"/>
              <a:gd name="connsiteX10" fmla="*/ 1713174 w 1864116"/>
              <a:gd name="connsiteY10" fmla="*/ 1769372 h 1864116"/>
              <a:gd name="connsiteX11" fmla="*/ 1816386 w 1864116"/>
              <a:gd name="connsiteY11" fmla="*/ 962746 h 1864116"/>
              <a:gd name="connsiteX12" fmla="*/ 1862015 w 1864116"/>
              <a:gd name="connsiteY12" fmla="*/ 1760793 h 1864116"/>
              <a:gd name="connsiteX13" fmla="*/ 668732 w 1864116"/>
              <a:gd name="connsiteY13" fmla="*/ 578187 h 1864116"/>
              <a:gd name="connsiteX14" fmla="*/ 652579 w 1864116"/>
              <a:gd name="connsiteY14" fmla="*/ 564134 h 1864116"/>
              <a:gd name="connsiteX15" fmla="*/ 596912 w 1864116"/>
              <a:gd name="connsiteY15" fmla="*/ 530825 h 1864116"/>
              <a:gd name="connsiteX16" fmla="*/ 523450 w 1864116"/>
              <a:gd name="connsiteY16" fmla="*/ 546704 h 1864116"/>
              <a:gd name="connsiteX17" fmla="*/ 529290 w 1864116"/>
              <a:gd name="connsiteY17" fmla="*/ 581838 h 1864116"/>
              <a:gd name="connsiteX18" fmla="*/ 577109 w 1864116"/>
              <a:gd name="connsiteY18" fmla="*/ 640425 h 1864116"/>
              <a:gd name="connsiteX19" fmla="*/ 583589 w 1864116"/>
              <a:gd name="connsiteY19" fmla="*/ 639147 h 1864116"/>
              <a:gd name="connsiteX20" fmla="*/ 582311 w 1864116"/>
              <a:gd name="connsiteY20" fmla="*/ 632668 h 1864116"/>
              <a:gd name="connsiteX21" fmla="*/ 541063 w 1864116"/>
              <a:gd name="connsiteY21" fmla="*/ 550536 h 1864116"/>
              <a:gd name="connsiteX22" fmla="*/ 552926 w 1864116"/>
              <a:gd name="connsiteY22" fmla="*/ 542688 h 1864116"/>
              <a:gd name="connsiteX23" fmla="*/ 587786 w 1864116"/>
              <a:gd name="connsiteY23" fmla="*/ 552818 h 1864116"/>
              <a:gd name="connsiteX24" fmla="*/ 633415 w 1864116"/>
              <a:gd name="connsiteY24" fmla="*/ 585762 h 1864116"/>
              <a:gd name="connsiteX25" fmla="*/ 644822 w 1864116"/>
              <a:gd name="connsiteY25" fmla="*/ 597351 h 1864116"/>
              <a:gd name="connsiteX26" fmla="*/ 580942 w 1864116"/>
              <a:gd name="connsiteY26" fmla="*/ 665064 h 1864116"/>
              <a:gd name="connsiteX27" fmla="*/ 443326 w 1864116"/>
              <a:gd name="connsiteY27" fmla="*/ 687605 h 1864116"/>
              <a:gd name="connsiteX28" fmla="*/ 346684 w 1864116"/>
              <a:gd name="connsiteY28" fmla="*/ 758056 h 1864116"/>
              <a:gd name="connsiteX29" fmla="*/ 330532 w 1864116"/>
              <a:gd name="connsiteY29" fmla="*/ 833617 h 1864116"/>
              <a:gd name="connsiteX30" fmla="*/ 376799 w 1864116"/>
              <a:gd name="connsiteY30" fmla="*/ 892843 h 1864116"/>
              <a:gd name="connsiteX31" fmla="*/ 491236 w 1864116"/>
              <a:gd name="connsiteY31" fmla="*/ 944130 h 1864116"/>
              <a:gd name="connsiteX32" fmla="*/ 595726 w 1864116"/>
              <a:gd name="connsiteY32" fmla="*/ 1216807 h 1864116"/>
              <a:gd name="connsiteX33" fmla="*/ 516423 w 1864116"/>
              <a:gd name="connsiteY33" fmla="*/ 1198556 h 1864116"/>
              <a:gd name="connsiteX34" fmla="*/ 503282 w 1864116"/>
              <a:gd name="connsiteY34" fmla="*/ 1182038 h 1864116"/>
              <a:gd name="connsiteX35" fmla="*/ 526553 w 1864116"/>
              <a:gd name="connsiteY35" fmla="*/ 1153292 h 1864116"/>
              <a:gd name="connsiteX36" fmla="*/ 527648 w 1864116"/>
              <a:gd name="connsiteY36" fmla="*/ 1146813 h 1864116"/>
              <a:gd name="connsiteX37" fmla="*/ 521077 w 1864116"/>
              <a:gd name="connsiteY37" fmla="*/ 1145718 h 1864116"/>
              <a:gd name="connsiteX38" fmla="*/ 493152 w 1864116"/>
              <a:gd name="connsiteY38" fmla="*/ 1181308 h 1864116"/>
              <a:gd name="connsiteX39" fmla="*/ 511404 w 1864116"/>
              <a:gd name="connsiteY39" fmla="*/ 1207864 h 1864116"/>
              <a:gd name="connsiteX40" fmla="*/ 607407 w 1864116"/>
              <a:gd name="connsiteY40" fmla="*/ 1229766 h 1864116"/>
              <a:gd name="connsiteX41" fmla="*/ 931188 w 1864116"/>
              <a:gd name="connsiteY41" fmla="*/ 1372219 h 1864116"/>
              <a:gd name="connsiteX42" fmla="*/ 1323596 w 1864116"/>
              <a:gd name="connsiteY42" fmla="*/ 1132029 h 1864116"/>
              <a:gd name="connsiteX43" fmla="*/ 1452999 w 1864116"/>
              <a:gd name="connsiteY43" fmla="*/ 1068149 h 1864116"/>
              <a:gd name="connsiteX44" fmla="*/ 1536134 w 1864116"/>
              <a:gd name="connsiteY44" fmla="*/ 943856 h 1864116"/>
              <a:gd name="connsiteX45" fmla="*/ 1482566 w 1864116"/>
              <a:gd name="connsiteY45" fmla="*/ 853876 h 1864116"/>
              <a:gd name="connsiteX46" fmla="*/ 1357178 w 1864116"/>
              <a:gd name="connsiteY46" fmla="*/ 819655 h 1864116"/>
              <a:gd name="connsiteX47" fmla="*/ 1247669 w 1864116"/>
              <a:gd name="connsiteY47" fmla="*/ 625733 h 1864116"/>
              <a:gd name="connsiteX48" fmla="*/ 1332721 w 1864116"/>
              <a:gd name="connsiteY48" fmla="*/ 610401 h 1864116"/>
              <a:gd name="connsiteX49" fmla="*/ 1413028 w 1864116"/>
              <a:gd name="connsiteY49" fmla="*/ 631299 h 1864116"/>
              <a:gd name="connsiteX50" fmla="*/ 1440405 w 1864116"/>
              <a:gd name="connsiteY50" fmla="*/ 714526 h 1864116"/>
              <a:gd name="connsiteX51" fmla="*/ 1367399 w 1864116"/>
              <a:gd name="connsiteY51" fmla="*/ 786711 h 1864116"/>
              <a:gd name="connsiteX52" fmla="*/ 1365227 w 1864116"/>
              <a:gd name="connsiteY52" fmla="*/ 793601 h 1864116"/>
              <a:gd name="connsiteX53" fmla="*/ 1365300 w 1864116"/>
              <a:gd name="connsiteY53" fmla="*/ 793738 h 1864116"/>
              <a:gd name="connsiteX54" fmla="*/ 1372327 w 1864116"/>
              <a:gd name="connsiteY54" fmla="*/ 795836 h 1864116"/>
              <a:gd name="connsiteX55" fmla="*/ 1462672 w 1864116"/>
              <a:gd name="connsiteY55" fmla="*/ 698282 h 1864116"/>
              <a:gd name="connsiteX56" fmla="*/ 1426169 w 1864116"/>
              <a:gd name="connsiteY56" fmla="*/ 612318 h 1864116"/>
              <a:gd name="connsiteX57" fmla="*/ 1333451 w 1864116"/>
              <a:gd name="connsiteY57" fmla="*/ 581929 h 1864116"/>
              <a:gd name="connsiteX58" fmla="*/ 1219380 w 1864116"/>
              <a:gd name="connsiteY58" fmla="*/ 598903 h 1864116"/>
              <a:gd name="connsiteX59" fmla="*/ 931188 w 1864116"/>
              <a:gd name="connsiteY59" fmla="*/ 491310 h 1864116"/>
              <a:gd name="connsiteX60" fmla="*/ 668458 w 1864116"/>
              <a:gd name="connsiteY60" fmla="*/ 578187 h 1864116"/>
              <a:gd name="connsiteX61" fmla="*/ 1213265 w 1864116"/>
              <a:gd name="connsiteY61" fmla="*/ 1166889 h 1864116"/>
              <a:gd name="connsiteX62" fmla="*/ 1142632 w 1864116"/>
              <a:gd name="connsiteY62" fmla="*/ 1184046 h 1864116"/>
              <a:gd name="connsiteX63" fmla="*/ 834455 w 1864116"/>
              <a:gd name="connsiteY63" fmla="*/ 1228397 h 1864116"/>
              <a:gd name="connsiteX64" fmla="*/ 833269 w 1864116"/>
              <a:gd name="connsiteY64" fmla="*/ 1243363 h 1864116"/>
              <a:gd name="connsiteX65" fmla="*/ 834638 w 1864116"/>
              <a:gd name="connsiteY65" fmla="*/ 1250573 h 1864116"/>
              <a:gd name="connsiteX66" fmla="*/ 848509 w 1864116"/>
              <a:gd name="connsiteY66" fmla="*/ 1280322 h 1864116"/>
              <a:gd name="connsiteX67" fmla="*/ 847505 w 1864116"/>
              <a:gd name="connsiteY67" fmla="*/ 1288171 h 1864116"/>
              <a:gd name="connsiteX68" fmla="*/ 846958 w 1864116"/>
              <a:gd name="connsiteY68" fmla="*/ 1288810 h 1864116"/>
              <a:gd name="connsiteX69" fmla="*/ 837832 w 1864116"/>
              <a:gd name="connsiteY69" fmla="*/ 1290361 h 1864116"/>
              <a:gd name="connsiteX70" fmla="*/ 792842 w 1864116"/>
              <a:gd name="connsiteY70" fmla="*/ 1264809 h 1864116"/>
              <a:gd name="connsiteX71" fmla="*/ 786363 w 1864116"/>
              <a:gd name="connsiteY71" fmla="*/ 1256961 h 1864116"/>
              <a:gd name="connsiteX72" fmla="*/ 777967 w 1864116"/>
              <a:gd name="connsiteY72" fmla="*/ 1231774 h 1864116"/>
              <a:gd name="connsiteX73" fmla="*/ 675302 w 1864116"/>
              <a:gd name="connsiteY73" fmla="*/ 1233325 h 1864116"/>
              <a:gd name="connsiteX74" fmla="*/ 931188 w 1864116"/>
              <a:gd name="connsiteY74" fmla="*/ 1327594 h 1864116"/>
              <a:gd name="connsiteX75" fmla="*/ 1240460 w 1864116"/>
              <a:gd name="connsiteY75" fmla="*/ 1178479 h 1864116"/>
              <a:gd name="connsiteX76" fmla="*/ 1225676 w 1864116"/>
              <a:gd name="connsiteY76" fmla="*/ 1177293 h 1864116"/>
              <a:gd name="connsiteX77" fmla="*/ 1213357 w 1864116"/>
              <a:gd name="connsiteY77" fmla="*/ 1168167 h 1864116"/>
              <a:gd name="connsiteX78" fmla="*/ 1213357 w 1864116"/>
              <a:gd name="connsiteY78" fmla="*/ 1167072 h 1864116"/>
              <a:gd name="connsiteX79" fmla="*/ 536317 w 1864116"/>
              <a:gd name="connsiteY79" fmla="*/ 955537 h 1864116"/>
              <a:gd name="connsiteX80" fmla="*/ 660427 w 1864116"/>
              <a:gd name="connsiteY80" fmla="*/ 1220184 h 1864116"/>
              <a:gd name="connsiteX81" fmla="*/ 772857 w 1864116"/>
              <a:gd name="connsiteY81" fmla="*/ 1216990 h 1864116"/>
              <a:gd name="connsiteX82" fmla="*/ 766560 w 1864116"/>
              <a:gd name="connsiteY82" fmla="*/ 1198100 h 1864116"/>
              <a:gd name="connsiteX83" fmla="*/ 765921 w 1864116"/>
              <a:gd name="connsiteY83" fmla="*/ 1194540 h 1864116"/>
              <a:gd name="connsiteX84" fmla="*/ 758986 w 1864116"/>
              <a:gd name="connsiteY84" fmla="*/ 1087404 h 1864116"/>
              <a:gd name="connsiteX85" fmla="*/ 752415 w 1864116"/>
              <a:gd name="connsiteY85" fmla="*/ 1076362 h 1864116"/>
              <a:gd name="connsiteX86" fmla="*/ 728049 w 1864116"/>
              <a:gd name="connsiteY86" fmla="*/ 1060666 h 1864116"/>
              <a:gd name="connsiteX87" fmla="*/ 722026 w 1864116"/>
              <a:gd name="connsiteY87" fmla="*/ 1052635 h 1864116"/>
              <a:gd name="connsiteX88" fmla="*/ 702680 w 1864116"/>
              <a:gd name="connsiteY88" fmla="*/ 987203 h 1864116"/>
              <a:gd name="connsiteX89" fmla="*/ 703684 w 1864116"/>
              <a:gd name="connsiteY89" fmla="*/ 976435 h 1864116"/>
              <a:gd name="connsiteX90" fmla="*/ 710619 w 1864116"/>
              <a:gd name="connsiteY90" fmla="*/ 963385 h 1864116"/>
              <a:gd name="connsiteX91" fmla="*/ 711075 w 1864116"/>
              <a:gd name="connsiteY91" fmla="*/ 951157 h 1864116"/>
              <a:gd name="connsiteX92" fmla="*/ 701950 w 1864116"/>
              <a:gd name="connsiteY92" fmla="*/ 943035 h 1864116"/>
              <a:gd name="connsiteX93" fmla="*/ 694101 w 1864116"/>
              <a:gd name="connsiteY93" fmla="*/ 940753 h 1864116"/>
              <a:gd name="connsiteX94" fmla="*/ 686983 w 1864116"/>
              <a:gd name="connsiteY94" fmla="*/ 935917 h 1864116"/>
              <a:gd name="connsiteX95" fmla="*/ 664899 w 1864116"/>
              <a:gd name="connsiteY95" fmla="*/ 908539 h 1864116"/>
              <a:gd name="connsiteX96" fmla="*/ 658511 w 1864116"/>
              <a:gd name="connsiteY96" fmla="*/ 904068 h 1864116"/>
              <a:gd name="connsiteX97" fmla="*/ 619544 w 1864116"/>
              <a:gd name="connsiteY97" fmla="*/ 890014 h 1864116"/>
              <a:gd name="connsiteX98" fmla="*/ 615529 w 1864116"/>
              <a:gd name="connsiteY98" fmla="*/ 887733 h 1864116"/>
              <a:gd name="connsiteX99" fmla="*/ 572820 w 1864116"/>
              <a:gd name="connsiteY99" fmla="*/ 853876 h 1864116"/>
              <a:gd name="connsiteX100" fmla="*/ 567710 w 1864116"/>
              <a:gd name="connsiteY100" fmla="*/ 845389 h 1864116"/>
              <a:gd name="connsiteX101" fmla="*/ 558584 w 1864116"/>
              <a:gd name="connsiteY101" fmla="*/ 799761 h 1864116"/>
              <a:gd name="connsiteX102" fmla="*/ 535678 w 1864116"/>
              <a:gd name="connsiteY102" fmla="*/ 932540 h 1864116"/>
              <a:gd name="connsiteX103" fmla="*/ 535678 w 1864116"/>
              <a:gd name="connsiteY103" fmla="*/ 940753 h 1864116"/>
              <a:gd name="connsiteX104" fmla="*/ 689721 w 1864116"/>
              <a:gd name="connsiteY104" fmla="*/ 967036 h 1864116"/>
              <a:gd name="connsiteX105" fmla="*/ 694010 w 1864116"/>
              <a:gd name="connsiteY105" fmla="*/ 972146 h 1864116"/>
              <a:gd name="connsiteX106" fmla="*/ 689019 w 1864116"/>
              <a:gd name="connsiteY106" fmla="*/ 976435 h 1864116"/>
              <a:gd name="connsiteX107" fmla="*/ 688991 w 1864116"/>
              <a:gd name="connsiteY107" fmla="*/ 976435 h 1864116"/>
              <a:gd name="connsiteX108" fmla="*/ 536317 w 1864116"/>
              <a:gd name="connsiteY108" fmla="*/ 955628 h 1864116"/>
              <a:gd name="connsiteX109" fmla="*/ 1204961 w 1864116"/>
              <a:gd name="connsiteY109" fmla="*/ 1144075 h 1864116"/>
              <a:gd name="connsiteX110" fmla="*/ 1182329 w 1864116"/>
              <a:gd name="connsiteY110" fmla="*/ 1082111 h 1864116"/>
              <a:gd name="connsiteX111" fmla="*/ 1182329 w 1864116"/>
              <a:gd name="connsiteY111" fmla="*/ 1072255 h 1864116"/>
              <a:gd name="connsiteX112" fmla="*/ 1195105 w 1864116"/>
              <a:gd name="connsiteY112" fmla="*/ 1037578 h 1864116"/>
              <a:gd name="connsiteX113" fmla="*/ 1195105 w 1864116"/>
              <a:gd name="connsiteY113" fmla="*/ 1026992 h 1864116"/>
              <a:gd name="connsiteX114" fmla="*/ 1176854 w 1864116"/>
              <a:gd name="connsiteY114" fmla="*/ 984466 h 1864116"/>
              <a:gd name="connsiteX115" fmla="*/ 1175758 w 1864116"/>
              <a:gd name="connsiteY115" fmla="*/ 977074 h 1864116"/>
              <a:gd name="connsiteX116" fmla="*/ 1178040 w 1864116"/>
              <a:gd name="connsiteY116" fmla="*/ 957910 h 1864116"/>
              <a:gd name="connsiteX117" fmla="*/ 1170739 w 1864116"/>
              <a:gd name="connsiteY117" fmla="*/ 943674 h 1864116"/>
              <a:gd name="connsiteX118" fmla="*/ 1149841 w 1864116"/>
              <a:gd name="connsiteY118" fmla="*/ 932175 h 1864116"/>
              <a:gd name="connsiteX119" fmla="*/ 1140259 w 1864116"/>
              <a:gd name="connsiteY119" fmla="*/ 930624 h 1864116"/>
              <a:gd name="connsiteX120" fmla="*/ 1086691 w 1864116"/>
              <a:gd name="connsiteY120" fmla="*/ 940936 h 1864116"/>
              <a:gd name="connsiteX121" fmla="*/ 1074554 w 1864116"/>
              <a:gd name="connsiteY121" fmla="*/ 937742 h 1864116"/>
              <a:gd name="connsiteX122" fmla="*/ 1039055 w 1864116"/>
              <a:gd name="connsiteY122" fmla="*/ 907171 h 1864116"/>
              <a:gd name="connsiteX123" fmla="*/ 1034127 w 1864116"/>
              <a:gd name="connsiteY123" fmla="*/ 896311 h 1864116"/>
              <a:gd name="connsiteX124" fmla="*/ 1034127 w 1864116"/>
              <a:gd name="connsiteY124" fmla="*/ 832431 h 1864116"/>
              <a:gd name="connsiteX125" fmla="*/ 1037138 w 1864116"/>
              <a:gd name="connsiteY125" fmla="*/ 823305 h 1864116"/>
              <a:gd name="connsiteX126" fmla="*/ 1080942 w 1864116"/>
              <a:gd name="connsiteY126" fmla="*/ 766908 h 1864116"/>
              <a:gd name="connsiteX127" fmla="*/ 1088243 w 1864116"/>
              <a:gd name="connsiteY127" fmla="*/ 761980 h 1864116"/>
              <a:gd name="connsiteX128" fmla="*/ 1126479 w 1864116"/>
              <a:gd name="connsiteY128" fmla="*/ 750846 h 1864116"/>
              <a:gd name="connsiteX129" fmla="*/ 1127940 w 1864116"/>
              <a:gd name="connsiteY129" fmla="*/ 750846 h 1864116"/>
              <a:gd name="connsiteX130" fmla="*/ 1161066 w 1864116"/>
              <a:gd name="connsiteY130" fmla="*/ 744823 h 1864116"/>
              <a:gd name="connsiteX131" fmla="*/ 1171469 w 1864116"/>
              <a:gd name="connsiteY131" fmla="*/ 747288 h 1864116"/>
              <a:gd name="connsiteX132" fmla="*/ 1176854 w 1864116"/>
              <a:gd name="connsiteY132" fmla="*/ 756413 h 1864116"/>
              <a:gd name="connsiteX133" fmla="*/ 1184793 w 1864116"/>
              <a:gd name="connsiteY133" fmla="*/ 767273 h 1864116"/>
              <a:gd name="connsiteX134" fmla="*/ 1212170 w 1864116"/>
              <a:gd name="connsiteY134" fmla="*/ 779319 h 1864116"/>
              <a:gd name="connsiteX135" fmla="*/ 1229418 w 1864116"/>
              <a:gd name="connsiteY135" fmla="*/ 774665 h 1864116"/>
              <a:gd name="connsiteX136" fmla="*/ 1230148 w 1864116"/>
              <a:gd name="connsiteY136" fmla="*/ 773752 h 1864116"/>
              <a:gd name="connsiteX137" fmla="*/ 1245570 w 1864116"/>
              <a:gd name="connsiteY137" fmla="*/ 768550 h 1864116"/>
              <a:gd name="connsiteX138" fmla="*/ 1272948 w 1864116"/>
              <a:gd name="connsiteY138" fmla="*/ 776307 h 1864116"/>
              <a:gd name="connsiteX139" fmla="*/ 1282073 w 1864116"/>
              <a:gd name="connsiteY139" fmla="*/ 776307 h 1864116"/>
              <a:gd name="connsiteX140" fmla="*/ 1288096 w 1864116"/>
              <a:gd name="connsiteY140" fmla="*/ 774208 h 1864116"/>
              <a:gd name="connsiteX141" fmla="*/ 1295488 w 1864116"/>
              <a:gd name="connsiteY141" fmla="*/ 773752 h 1864116"/>
              <a:gd name="connsiteX142" fmla="*/ 1271670 w 1864116"/>
              <a:gd name="connsiteY142" fmla="*/ 727485 h 1864116"/>
              <a:gd name="connsiteX143" fmla="*/ 1261540 w 1864116"/>
              <a:gd name="connsiteY143" fmla="*/ 726298 h 1864116"/>
              <a:gd name="connsiteX144" fmla="*/ 1245205 w 1864116"/>
              <a:gd name="connsiteY144" fmla="*/ 725568 h 1864116"/>
              <a:gd name="connsiteX145" fmla="*/ 1236080 w 1864116"/>
              <a:gd name="connsiteY145" fmla="*/ 727485 h 1864116"/>
              <a:gd name="connsiteX146" fmla="*/ 1210528 w 1864116"/>
              <a:gd name="connsiteY146" fmla="*/ 740170 h 1864116"/>
              <a:gd name="connsiteX147" fmla="*/ 1200672 w 1864116"/>
              <a:gd name="connsiteY147" fmla="*/ 741265 h 1864116"/>
              <a:gd name="connsiteX148" fmla="*/ 1191546 w 1864116"/>
              <a:gd name="connsiteY148" fmla="*/ 733964 h 1864116"/>
              <a:gd name="connsiteX149" fmla="*/ 1190907 w 1864116"/>
              <a:gd name="connsiteY149" fmla="*/ 722100 h 1864116"/>
              <a:gd name="connsiteX150" fmla="*/ 1192367 w 1864116"/>
              <a:gd name="connsiteY150" fmla="*/ 718450 h 1864116"/>
              <a:gd name="connsiteX151" fmla="*/ 1186983 w 1864116"/>
              <a:gd name="connsiteY151" fmla="*/ 697461 h 1864116"/>
              <a:gd name="connsiteX152" fmla="*/ 1176397 w 1864116"/>
              <a:gd name="connsiteY152" fmla="*/ 688335 h 1864116"/>
              <a:gd name="connsiteX153" fmla="*/ 1165081 w 1864116"/>
              <a:gd name="connsiteY153" fmla="*/ 684046 h 1864116"/>
              <a:gd name="connsiteX154" fmla="*/ 1150206 w 1864116"/>
              <a:gd name="connsiteY154" fmla="*/ 684137 h 1864116"/>
              <a:gd name="connsiteX155" fmla="*/ 1137430 w 1864116"/>
              <a:gd name="connsiteY155" fmla="*/ 688518 h 1864116"/>
              <a:gd name="connsiteX156" fmla="*/ 1082676 w 1864116"/>
              <a:gd name="connsiteY156" fmla="*/ 735059 h 1864116"/>
              <a:gd name="connsiteX157" fmla="*/ 1068075 w 1864116"/>
              <a:gd name="connsiteY157" fmla="*/ 738892 h 1864116"/>
              <a:gd name="connsiteX158" fmla="*/ 1051831 w 1864116"/>
              <a:gd name="connsiteY158" fmla="*/ 736610 h 1864116"/>
              <a:gd name="connsiteX159" fmla="*/ 1039237 w 1864116"/>
              <a:gd name="connsiteY159" fmla="*/ 728853 h 1864116"/>
              <a:gd name="connsiteX160" fmla="*/ 1036226 w 1864116"/>
              <a:gd name="connsiteY160" fmla="*/ 714435 h 1864116"/>
              <a:gd name="connsiteX161" fmla="*/ 1039694 w 1864116"/>
              <a:gd name="connsiteY161" fmla="*/ 697096 h 1864116"/>
              <a:gd name="connsiteX162" fmla="*/ 1058766 w 1864116"/>
              <a:gd name="connsiteY162" fmla="*/ 682130 h 1864116"/>
              <a:gd name="connsiteX163" fmla="*/ 1077018 w 1864116"/>
              <a:gd name="connsiteY163" fmla="*/ 682860 h 1864116"/>
              <a:gd name="connsiteX164" fmla="*/ 1094631 w 1864116"/>
              <a:gd name="connsiteY164" fmla="*/ 669719 h 1864116"/>
              <a:gd name="connsiteX165" fmla="*/ 1092532 w 1864116"/>
              <a:gd name="connsiteY165" fmla="*/ 656304 h 1864116"/>
              <a:gd name="connsiteX166" fmla="*/ 1096912 w 1864116"/>
              <a:gd name="connsiteY166" fmla="*/ 633124 h 1864116"/>
              <a:gd name="connsiteX167" fmla="*/ 1125841 w 1864116"/>
              <a:gd name="connsiteY167" fmla="*/ 612135 h 1864116"/>
              <a:gd name="connsiteX168" fmla="*/ 1134966 w 1864116"/>
              <a:gd name="connsiteY168" fmla="*/ 608576 h 1864116"/>
              <a:gd name="connsiteX169" fmla="*/ 1157690 w 1864116"/>
              <a:gd name="connsiteY169" fmla="*/ 606568 h 1864116"/>
              <a:gd name="connsiteX170" fmla="*/ 1063694 w 1864116"/>
              <a:gd name="connsiteY170" fmla="*/ 558293 h 1864116"/>
              <a:gd name="connsiteX171" fmla="*/ 1060500 w 1864116"/>
              <a:gd name="connsiteY171" fmla="*/ 563677 h 1864116"/>
              <a:gd name="connsiteX172" fmla="*/ 1055390 w 1864116"/>
              <a:gd name="connsiteY172" fmla="*/ 568970 h 1864116"/>
              <a:gd name="connsiteX173" fmla="*/ 1045078 w 1864116"/>
              <a:gd name="connsiteY173" fmla="*/ 573351 h 1864116"/>
              <a:gd name="connsiteX174" fmla="*/ 1016514 w 1864116"/>
              <a:gd name="connsiteY174" fmla="*/ 573351 h 1864116"/>
              <a:gd name="connsiteX175" fmla="*/ 1007388 w 1864116"/>
              <a:gd name="connsiteY175" fmla="*/ 576727 h 1864116"/>
              <a:gd name="connsiteX176" fmla="*/ 965045 w 1864116"/>
              <a:gd name="connsiteY176" fmla="*/ 612500 h 1864116"/>
              <a:gd name="connsiteX177" fmla="*/ 951356 w 1864116"/>
              <a:gd name="connsiteY177" fmla="*/ 615147 h 1864116"/>
              <a:gd name="connsiteX178" fmla="*/ 943052 w 1864116"/>
              <a:gd name="connsiteY178" fmla="*/ 612500 h 1864116"/>
              <a:gd name="connsiteX179" fmla="*/ 933196 w 1864116"/>
              <a:gd name="connsiteY179" fmla="*/ 597625 h 1864116"/>
              <a:gd name="connsiteX180" fmla="*/ 937029 w 1864116"/>
              <a:gd name="connsiteY180" fmla="*/ 555190 h 1864116"/>
              <a:gd name="connsiteX181" fmla="*/ 921880 w 1864116"/>
              <a:gd name="connsiteY181" fmla="*/ 535935 h 1864116"/>
              <a:gd name="connsiteX182" fmla="*/ 865300 w 1864116"/>
              <a:gd name="connsiteY182" fmla="*/ 541410 h 1864116"/>
              <a:gd name="connsiteX183" fmla="*/ 882366 w 1864116"/>
              <a:gd name="connsiteY183" fmla="*/ 565229 h 1864116"/>
              <a:gd name="connsiteX184" fmla="*/ 883370 w 1864116"/>
              <a:gd name="connsiteY184" fmla="*/ 566415 h 1864116"/>
              <a:gd name="connsiteX185" fmla="*/ 889849 w 1864116"/>
              <a:gd name="connsiteY185" fmla="*/ 573625 h 1864116"/>
              <a:gd name="connsiteX186" fmla="*/ 893499 w 1864116"/>
              <a:gd name="connsiteY186" fmla="*/ 584575 h 1864116"/>
              <a:gd name="connsiteX187" fmla="*/ 887932 w 1864116"/>
              <a:gd name="connsiteY187" fmla="*/ 594614 h 1864116"/>
              <a:gd name="connsiteX188" fmla="*/ 876251 w 1864116"/>
              <a:gd name="connsiteY188" fmla="*/ 603739 h 1864116"/>
              <a:gd name="connsiteX189" fmla="*/ 861011 w 1864116"/>
              <a:gd name="connsiteY189" fmla="*/ 605017 h 1864116"/>
              <a:gd name="connsiteX190" fmla="*/ 845589 w 1864116"/>
              <a:gd name="connsiteY190" fmla="*/ 596986 h 1864116"/>
              <a:gd name="connsiteX191" fmla="*/ 837832 w 1864116"/>
              <a:gd name="connsiteY191" fmla="*/ 584302 h 1864116"/>
              <a:gd name="connsiteX192" fmla="*/ 837832 w 1864116"/>
              <a:gd name="connsiteY192" fmla="*/ 578461 h 1864116"/>
              <a:gd name="connsiteX193" fmla="*/ 831900 w 1864116"/>
              <a:gd name="connsiteY193" fmla="*/ 566871 h 1864116"/>
              <a:gd name="connsiteX194" fmla="*/ 829619 w 1864116"/>
              <a:gd name="connsiteY194" fmla="*/ 565229 h 1864116"/>
              <a:gd name="connsiteX195" fmla="*/ 815200 w 1864116"/>
              <a:gd name="connsiteY195" fmla="*/ 553639 h 1864116"/>
              <a:gd name="connsiteX196" fmla="*/ 786180 w 1864116"/>
              <a:gd name="connsiteY196" fmla="*/ 563951 h 1864116"/>
              <a:gd name="connsiteX197" fmla="*/ 795306 w 1864116"/>
              <a:gd name="connsiteY197" fmla="*/ 568788 h 1864116"/>
              <a:gd name="connsiteX198" fmla="*/ 802880 w 1864116"/>
              <a:gd name="connsiteY198" fmla="*/ 578552 h 1864116"/>
              <a:gd name="connsiteX199" fmla="*/ 800051 w 1864116"/>
              <a:gd name="connsiteY199" fmla="*/ 590598 h 1864116"/>
              <a:gd name="connsiteX200" fmla="*/ 795671 w 1864116"/>
              <a:gd name="connsiteY200" fmla="*/ 595891 h 1864116"/>
              <a:gd name="connsiteX201" fmla="*/ 791108 w 1864116"/>
              <a:gd name="connsiteY201" fmla="*/ 599633 h 1864116"/>
              <a:gd name="connsiteX202" fmla="*/ 760172 w 1864116"/>
              <a:gd name="connsiteY202" fmla="*/ 615603 h 1864116"/>
              <a:gd name="connsiteX203" fmla="*/ 752415 w 1864116"/>
              <a:gd name="connsiteY203" fmla="*/ 628744 h 1864116"/>
              <a:gd name="connsiteX204" fmla="*/ 760811 w 1864116"/>
              <a:gd name="connsiteY204" fmla="*/ 641337 h 1864116"/>
              <a:gd name="connsiteX205" fmla="*/ 768111 w 1864116"/>
              <a:gd name="connsiteY205" fmla="*/ 644623 h 1864116"/>
              <a:gd name="connsiteX206" fmla="*/ 774499 w 1864116"/>
              <a:gd name="connsiteY206" fmla="*/ 651193 h 1864116"/>
              <a:gd name="connsiteX207" fmla="*/ 784173 w 1864116"/>
              <a:gd name="connsiteY207" fmla="*/ 658676 h 1864116"/>
              <a:gd name="connsiteX208" fmla="*/ 795671 w 1864116"/>
              <a:gd name="connsiteY208" fmla="*/ 654205 h 1864116"/>
              <a:gd name="connsiteX209" fmla="*/ 804341 w 1864116"/>
              <a:gd name="connsiteY209" fmla="*/ 643801 h 1864116"/>
              <a:gd name="connsiteX210" fmla="*/ 805618 w 1864116"/>
              <a:gd name="connsiteY210" fmla="*/ 641976 h 1864116"/>
              <a:gd name="connsiteX211" fmla="*/ 819216 w 1864116"/>
              <a:gd name="connsiteY211" fmla="*/ 618979 h 1864116"/>
              <a:gd name="connsiteX212" fmla="*/ 835824 w 1864116"/>
              <a:gd name="connsiteY212" fmla="*/ 612683 h 1864116"/>
              <a:gd name="connsiteX213" fmla="*/ 848692 w 1864116"/>
              <a:gd name="connsiteY213" fmla="*/ 616789 h 1864116"/>
              <a:gd name="connsiteX214" fmla="*/ 855080 w 1864116"/>
              <a:gd name="connsiteY214" fmla="*/ 620896 h 1864116"/>
              <a:gd name="connsiteX215" fmla="*/ 869042 w 1864116"/>
              <a:gd name="connsiteY215" fmla="*/ 636775 h 1864116"/>
              <a:gd name="connsiteX216" fmla="*/ 872053 w 1864116"/>
              <a:gd name="connsiteY216" fmla="*/ 642341 h 1864116"/>
              <a:gd name="connsiteX217" fmla="*/ 875430 w 1864116"/>
              <a:gd name="connsiteY217" fmla="*/ 654205 h 1864116"/>
              <a:gd name="connsiteX218" fmla="*/ 873605 w 1864116"/>
              <a:gd name="connsiteY218" fmla="*/ 665977 h 1864116"/>
              <a:gd name="connsiteX219" fmla="*/ 863567 w 1864116"/>
              <a:gd name="connsiteY219" fmla="*/ 672274 h 1864116"/>
              <a:gd name="connsiteX220" fmla="*/ 845863 w 1864116"/>
              <a:gd name="connsiteY220" fmla="*/ 674555 h 1864116"/>
              <a:gd name="connsiteX221" fmla="*/ 836737 w 1864116"/>
              <a:gd name="connsiteY221" fmla="*/ 680578 h 1864116"/>
              <a:gd name="connsiteX222" fmla="*/ 835824 w 1864116"/>
              <a:gd name="connsiteY222" fmla="*/ 691529 h 1864116"/>
              <a:gd name="connsiteX223" fmla="*/ 828980 w 1864116"/>
              <a:gd name="connsiteY223" fmla="*/ 707682 h 1864116"/>
              <a:gd name="connsiteX224" fmla="*/ 794850 w 1864116"/>
              <a:gd name="connsiteY224" fmla="*/ 722374 h 1864116"/>
              <a:gd name="connsiteX225" fmla="*/ 793024 w 1864116"/>
              <a:gd name="connsiteY225" fmla="*/ 723378 h 1864116"/>
              <a:gd name="connsiteX226" fmla="*/ 769024 w 1864116"/>
              <a:gd name="connsiteY226" fmla="*/ 738162 h 1864116"/>
              <a:gd name="connsiteX227" fmla="*/ 762180 w 1864116"/>
              <a:gd name="connsiteY227" fmla="*/ 749478 h 1864116"/>
              <a:gd name="connsiteX228" fmla="*/ 762180 w 1864116"/>
              <a:gd name="connsiteY228" fmla="*/ 755318 h 1864116"/>
              <a:gd name="connsiteX229" fmla="*/ 755426 w 1864116"/>
              <a:gd name="connsiteY229" fmla="*/ 766634 h 1864116"/>
              <a:gd name="connsiteX230" fmla="*/ 730422 w 1864116"/>
              <a:gd name="connsiteY230" fmla="*/ 781965 h 1864116"/>
              <a:gd name="connsiteX231" fmla="*/ 727137 w 1864116"/>
              <a:gd name="connsiteY231" fmla="*/ 787897 h 1864116"/>
              <a:gd name="connsiteX232" fmla="*/ 727867 w 1864116"/>
              <a:gd name="connsiteY232" fmla="*/ 823031 h 1864116"/>
              <a:gd name="connsiteX233" fmla="*/ 721022 w 1864116"/>
              <a:gd name="connsiteY233" fmla="*/ 835899 h 1864116"/>
              <a:gd name="connsiteX234" fmla="*/ 715456 w 1864116"/>
              <a:gd name="connsiteY234" fmla="*/ 836628 h 1864116"/>
              <a:gd name="connsiteX235" fmla="*/ 711349 w 1864116"/>
              <a:gd name="connsiteY235" fmla="*/ 832796 h 1864116"/>
              <a:gd name="connsiteX236" fmla="*/ 699121 w 1864116"/>
              <a:gd name="connsiteY236" fmla="*/ 802681 h 1864116"/>
              <a:gd name="connsiteX237" fmla="*/ 691272 w 1864116"/>
              <a:gd name="connsiteY237" fmla="*/ 796019 h 1864116"/>
              <a:gd name="connsiteX238" fmla="*/ 681234 w 1864116"/>
              <a:gd name="connsiteY238" fmla="*/ 798665 h 1864116"/>
              <a:gd name="connsiteX239" fmla="*/ 673934 w 1864116"/>
              <a:gd name="connsiteY239" fmla="*/ 801768 h 1864116"/>
              <a:gd name="connsiteX240" fmla="*/ 649750 w 1864116"/>
              <a:gd name="connsiteY240" fmla="*/ 803228 h 1864116"/>
              <a:gd name="connsiteX241" fmla="*/ 636518 w 1864116"/>
              <a:gd name="connsiteY241" fmla="*/ 815548 h 1864116"/>
              <a:gd name="connsiteX242" fmla="*/ 633050 w 1864116"/>
              <a:gd name="connsiteY242" fmla="*/ 839640 h 1864116"/>
              <a:gd name="connsiteX243" fmla="*/ 638161 w 1864116"/>
              <a:gd name="connsiteY243" fmla="*/ 852781 h 1864116"/>
              <a:gd name="connsiteX244" fmla="*/ 642815 w 1864116"/>
              <a:gd name="connsiteY244" fmla="*/ 856614 h 1864116"/>
              <a:gd name="connsiteX245" fmla="*/ 661066 w 1864116"/>
              <a:gd name="connsiteY245" fmla="*/ 856614 h 1864116"/>
              <a:gd name="connsiteX246" fmla="*/ 672565 w 1864116"/>
              <a:gd name="connsiteY246" fmla="*/ 847488 h 1864116"/>
              <a:gd name="connsiteX247" fmla="*/ 688900 w 1864116"/>
              <a:gd name="connsiteY247" fmla="*/ 847488 h 1864116"/>
              <a:gd name="connsiteX248" fmla="*/ 691729 w 1864116"/>
              <a:gd name="connsiteY248" fmla="*/ 863550 h 1864116"/>
              <a:gd name="connsiteX249" fmla="*/ 687257 w 1864116"/>
              <a:gd name="connsiteY249" fmla="*/ 871398 h 1864116"/>
              <a:gd name="connsiteX250" fmla="*/ 687257 w 1864116"/>
              <a:gd name="connsiteY250" fmla="*/ 877512 h 1864116"/>
              <a:gd name="connsiteX251" fmla="*/ 692550 w 1864116"/>
              <a:gd name="connsiteY251" fmla="*/ 880523 h 1864116"/>
              <a:gd name="connsiteX252" fmla="*/ 698573 w 1864116"/>
              <a:gd name="connsiteY252" fmla="*/ 886273 h 1864116"/>
              <a:gd name="connsiteX253" fmla="*/ 699029 w 1864116"/>
              <a:gd name="connsiteY253" fmla="*/ 893482 h 1864116"/>
              <a:gd name="connsiteX254" fmla="*/ 708155 w 1864116"/>
              <a:gd name="connsiteY254" fmla="*/ 906167 h 1864116"/>
              <a:gd name="connsiteX255" fmla="*/ 725038 w 1864116"/>
              <a:gd name="connsiteY255" fmla="*/ 912007 h 1864116"/>
              <a:gd name="connsiteX256" fmla="*/ 735532 w 1864116"/>
              <a:gd name="connsiteY256" fmla="*/ 912007 h 1864116"/>
              <a:gd name="connsiteX257" fmla="*/ 763914 w 1864116"/>
              <a:gd name="connsiteY257" fmla="*/ 899596 h 1864116"/>
              <a:gd name="connsiteX258" fmla="*/ 776507 w 1864116"/>
              <a:gd name="connsiteY258" fmla="*/ 900053 h 1864116"/>
              <a:gd name="connsiteX259" fmla="*/ 833269 w 1864116"/>
              <a:gd name="connsiteY259" fmla="*/ 930715 h 1864116"/>
              <a:gd name="connsiteX260" fmla="*/ 838562 w 1864116"/>
              <a:gd name="connsiteY260" fmla="*/ 935643 h 1864116"/>
              <a:gd name="connsiteX261" fmla="*/ 861194 w 1864116"/>
              <a:gd name="connsiteY261" fmla="*/ 971325 h 1864116"/>
              <a:gd name="connsiteX262" fmla="*/ 869042 w 1864116"/>
              <a:gd name="connsiteY262" fmla="*/ 977348 h 1864116"/>
              <a:gd name="connsiteX263" fmla="*/ 935021 w 1864116"/>
              <a:gd name="connsiteY263" fmla="*/ 997698 h 1864116"/>
              <a:gd name="connsiteX264" fmla="*/ 945151 w 1864116"/>
              <a:gd name="connsiteY264" fmla="*/ 1011387 h 1864116"/>
              <a:gd name="connsiteX265" fmla="*/ 945151 w 1864116"/>
              <a:gd name="connsiteY265" fmla="*/ 1023889 h 1864116"/>
              <a:gd name="connsiteX266" fmla="*/ 941774 w 1864116"/>
              <a:gd name="connsiteY266" fmla="*/ 1039403 h 1864116"/>
              <a:gd name="connsiteX267" fmla="*/ 912024 w 1864116"/>
              <a:gd name="connsiteY267" fmla="*/ 1104469 h 1864116"/>
              <a:gd name="connsiteX268" fmla="*/ 910655 w 1864116"/>
              <a:gd name="connsiteY268" fmla="*/ 1106751 h 1864116"/>
              <a:gd name="connsiteX269" fmla="*/ 864023 w 1864116"/>
              <a:gd name="connsiteY269" fmla="*/ 1173004 h 1864116"/>
              <a:gd name="connsiteX270" fmla="*/ 864023 w 1864116"/>
              <a:gd name="connsiteY270" fmla="*/ 1173004 h 1864116"/>
              <a:gd name="connsiteX271" fmla="*/ 838653 w 1864116"/>
              <a:gd name="connsiteY271" fmla="*/ 1209507 h 1864116"/>
              <a:gd name="connsiteX272" fmla="*/ 837376 w 1864116"/>
              <a:gd name="connsiteY272" fmla="*/ 1211879 h 1864116"/>
              <a:gd name="connsiteX273" fmla="*/ 1138525 w 1864116"/>
              <a:gd name="connsiteY273" fmla="*/ 1162053 h 1864116"/>
              <a:gd name="connsiteX274" fmla="*/ 1205965 w 1864116"/>
              <a:gd name="connsiteY274" fmla="*/ 1144440 h 1864116"/>
              <a:gd name="connsiteX275" fmla="*/ 808994 w 1864116"/>
              <a:gd name="connsiteY275" fmla="*/ 1164699 h 1864116"/>
              <a:gd name="connsiteX276" fmla="*/ 829071 w 1864116"/>
              <a:gd name="connsiteY276" fmla="*/ 1184776 h 1864116"/>
              <a:gd name="connsiteX277" fmla="*/ 809177 w 1864116"/>
              <a:gd name="connsiteY277" fmla="*/ 1204853 h 1864116"/>
              <a:gd name="connsiteX278" fmla="*/ 808994 w 1864116"/>
              <a:gd name="connsiteY278" fmla="*/ 1204853 h 1864116"/>
              <a:gd name="connsiteX279" fmla="*/ 789009 w 1864116"/>
              <a:gd name="connsiteY279" fmla="*/ 1184867 h 1864116"/>
              <a:gd name="connsiteX280" fmla="*/ 789009 w 1864116"/>
              <a:gd name="connsiteY280" fmla="*/ 1184776 h 1864116"/>
              <a:gd name="connsiteX281" fmla="*/ 808994 w 1864116"/>
              <a:gd name="connsiteY281" fmla="*/ 1164699 h 1864116"/>
              <a:gd name="connsiteX282" fmla="*/ 1274408 w 1864116"/>
              <a:gd name="connsiteY282" fmla="*/ 1063038 h 1864116"/>
              <a:gd name="connsiteX283" fmla="*/ 1294484 w 1864116"/>
              <a:gd name="connsiteY283" fmla="*/ 1083115 h 1864116"/>
              <a:gd name="connsiteX284" fmla="*/ 1274408 w 1864116"/>
              <a:gd name="connsiteY284" fmla="*/ 1103101 h 1864116"/>
              <a:gd name="connsiteX285" fmla="*/ 1254331 w 1864116"/>
              <a:gd name="connsiteY285" fmla="*/ 1083115 h 1864116"/>
              <a:gd name="connsiteX286" fmla="*/ 1274408 w 1864116"/>
              <a:gd name="connsiteY286" fmla="*/ 1063038 h 1864116"/>
              <a:gd name="connsiteX287" fmla="*/ 1365665 w 1864116"/>
              <a:gd name="connsiteY287" fmla="*/ 855975 h 1864116"/>
              <a:gd name="connsiteX288" fmla="*/ 1372145 w 1864116"/>
              <a:gd name="connsiteY288" fmla="*/ 931810 h 1864116"/>
              <a:gd name="connsiteX289" fmla="*/ 1340205 w 1864116"/>
              <a:gd name="connsiteY289" fmla="*/ 1096804 h 1864116"/>
              <a:gd name="connsiteX290" fmla="*/ 1436664 w 1864116"/>
              <a:gd name="connsiteY290" fmla="*/ 1043966 h 1864116"/>
              <a:gd name="connsiteX291" fmla="*/ 1504650 w 1864116"/>
              <a:gd name="connsiteY291" fmla="*/ 943126 h 1864116"/>
              <a:gd name="connsiteX292" fmla="*/ 1465866 w 1864116"/>
              <a:gd name="connsiteY292" fmla="*/ 882714 h 1864116"/>
              <a:gd name="connsiteX293" fmla="*/ 1365483 w 1864116"/>
              <a:gd name="connsiteY293" fmla="*/ 855975 h 1864116"/>
              <a:gd name="connsiteX294" fmla="*/ 755518 w 1864116"/>
              <a:gd name="connsiteY294" fmla="*/ 956358 h 1864116"/>
              <a:gd name="connsiteX295" fmla="*/ 785724 w 1864116"/>
              <a:gd name="connsiteY295" fmla="*/ 986565 h 1864116"/>
              <a:gd name="connsiteX296" fmla="*/ 755518 w 1864116"/>
              <a:gd name="connsiteY296" fmla="*/ 1016862 h 1864116"/>
              <a:gd name="connsiteX297" fmla="*/ 725312 w 1864116"/>
              <a:gd name="connsiteY297" fmla="*/ 986565 h 1864116"/>
              <a:gd name="connsiteX298" fmla="*/ 755518 w 1864116"/>
              <a:gd name="connsiteY298" fmla="*/ 956358 h 1864116"/>
              <a:gd name="connsiteX299" fmla="*/ 557033 w 1864116"/>
              <a:gd name="connsiteY299" fmla="*/ 699195 h 1864116"/>
              <a:gd name="connsiteX300" fmla="*/ 452999 w 1864116"/>
              <a:gd name="connsiteY300" fmla="*/ 716169 h 1864116"/>
              <a:gd name="connsiteX301" fmla="*/ 367582 w 1864116"/>
              <a:gd name="connsiteY301" fmla="*/ 773296 h 1864116"/>
              <a:gd name="connsiteX302" fmla="*/ 426352 w 1864116"/>
              <a:gd name="connsiteY302" fmla="*/ 899596 h 1864116"/>
              <a:gd name="connsiteX303" fmla="*/ 490780 w 1864116"/>
              <a:gd name="connsiteY303" fmla="*/ 926973 h 1864116"/>
              <a:gd name="connsiteX304" fmla="*/ 557033 w 1864116"/>
              <a:gd name="connsiteY304" fmla="*/ 699195 h 1864116"/>
              <a:gd name="connsiteX305" fmla="*/ 151393 w 1864116"/>
              <a:gd name="connsiteY305" fmla="*/ 94431 h 1864116"/>
              <a:gd name="connsiteX306" fmla="*/ 48637 w 1864116"/>
              <a:gd name="connsiteY306" fmla="*/ 900874 h 1864116"/>
              <a:gd name="connsiteX307" fmla="*/ 3009 w 1864116"/>
              <a:gd name="connsiteY307" fmla="*/ 102827 h 1864116"/>
              <a:gd name="connsiteX308" fmla="*/ 151119 w 1864116"/>
              <a:gd name="connsiteY308" fmla="*/ 94431 h 1864116"/>
              <a:gd name="connsiteX309" fmla="*/ 1272674 w 1864116"/>
              <a:gd name="connsiteY309" fmla="*/ 802772 h 1864116"/>
              <a:gd name="connsiteX310" fmla="*/ 1306622 w 1864116"/>
              <a:gd name="connsiteY310" fmla="*/ 836720 h 1864116"/>
              <a:gd name="connsiteX311" fmla="*/ 1272674 w 1864116"/>
              <a:gd name="connsiteY311" fmla="*/ 870668 h 1864116"/>
              <a:gd name="connsiteX312" fmla="*/ 1238726 w 1864116"/>
              <a:gd name="connsiteY312" fmla="*/ 836720 h 1864116"/>
              <a:gd name="connsiteX313" fmla="*/ 1272674 w 1864116"/>
              <a:gd name="connsiteY313" fmla="*/ 802772 h 1864116"/>
              <a:gd name="connsiteX314" fmla="*/ 1146008 w 1864116"/>
              <a:gd name="connsiteY314" fmla="*/ 773205 h 1864116"/>
              <a:gd name="connsiteX315" fmla="*/ 1166085 w 1864116"/>
              <a:gd name="connsiteY315" fmla="*/ 793281 h 1864116"/>
              <a:gd name="connsiteX316" fmla="*/ 1146008 w 1864116"/>
              <a:gd name="connsiteY316" fmla="*/ 813358 h 1864116"/>
              <a:gd name="connsiteX317" fmla="*/ 1125932 w 1864116"/>
              <a:gd name="connsiteY317" fmla="*/ 793281 h 1864116"/>
              <a:gd name="connsiteX318" fmla="*/ 1146008 w 1864116"/>
              <a:gd name="connsiteY318" fmla="*/ 773205 h 1864116"/>
              <a:gd name="connsiteX319" fmla="*/ 744476 w 1864116"/>
              <a:gd name="connsiteY319" fmla="*/ 691073 h 1864116"/>
              <a:gd name="connsiteX320" fmla="*/ 764461 w 1864116"/>
              <a:gd name="connsiteY320" fmla="*/ 711149 h 1864116"/>
              <a:gd name="connsiteX321" fmla="*/ 744476 w 1864116"/>
              <a:gd name="connsiteY321" fmla="*/ 731226 h 1864116"/>
              <a:gd name="connsiteX322" fmla="*/ 724399 w 1864116"/>
              <a:gd name="connsiteY322" fmla="*/ 711149 h 1864116"/>
              <a:gd name="connsiteX323" fmla="*/ 744476 w 1864116"/>
              <a:gd name="connsiteY323" fmla="*/ 691073 h 1864116"/>
              <a:gd name="connsiteX324" fmla="*/ 1064516 w 1864116"/>
              <a:gd name="connsiteY324" fmla="*/ 693537 h 1864116"/>
              <a:gd name="connsiteX325" fmla="*/ 1081124 w 1864116"/>
              <a:gd name="connsiteY325" fmla="*/ 709963 h 1864116"/>
              <a:gd name="connsiteX326" fmla="*/ 1081124 w 1864116"/>
              <a:gd name="connsiteY326" fmla="*/ 710054 h 1864116"/>
              <a:gd name="connsiteX327" fmla="*/ 1064516 w 1864116"/>
              <a:gd name="connsiteY327" fmla="*/ 726663 h 1864116"/>
              <a:gd name="connsiteX328" fmla="*/ 1047998 w 1864116"/>
              <a:gd name="connsiteY328" fmla="*/ 710054 h 1864116"/>
              <a:gd name="connsiteX329" fmla="*/ 1064516 w 1864116"/>
              <a:gd name="connsiteY329" fmla="*/ 693537 h 1864116"/>
              <a:gd name="connsiteX330" fmla="*/ 627849 w 1864116"/>
              <a:gd name="connsiteY330" fmla="*/ 660137 h 1864116"/>
              <a:gd name="connsiteX331" fmla="*/ 660610 w 1864116"/>
              <a:gd name="connsiteY331" fmla="*/ 692898 h 1864116"/>
              <a:gd name="connsiteX332" fmla="*/ 627849 w 1864116"/>
              <a:gd name="connsiteY332" fmla="*/ 725659 h 1864116"/>
              <a:gd name="connsiteX333" fmla="*/ 595087 w 1864116"/>
              <a:gd name="connsiteY333" fmla="*/ 692898 h 1864116"/>
              <a:gd name="connsiteX334" fmla="*/ 627849 w 1864116"/>
              <a:gd name="connsiteY334" fmla="*/ 660137 h 1864116"/>
              <a:gd name="connsiteX335" fmla="*/ 1190633 w 1864116"/>
              <a:gd name="connsiteY335" fmla="*/ 614508 h 1864116"/>
              <a:gd name="connsiteX336" fmla="*/ 1215638 w 1864116"/>
              <a:gd name="connsiteY336" fmla="*/ 639512 h 1864116"/>
              <a:gd name="connsiteX337" fmla="*/ 1190633 w 1864116"/>
              <a:gd name="connsiteY337" fmla="*/ 664517 h 1864116"/>
              <a:gd name="connsiteX338" fmla="*/ 1165629 w 1864116"/>
              <a:gd name="connsiteY338" fmla="*/ 639512 h 1864116"/>
              <a:gd name="connsiteX339" fmla="*/ 1190633 w 1864116"/>
              <a:gd name="connsiteY339" fmla="*/ 614508 h 1864116"/>
              <a:gd name="connsiteX340" fmla="*/ 1769845 w 1864116"/>
              <a:gd name="connsiteY340" fmla="*/ 151376 h 1864116"/>
              <a:gd name="connsiteX341" fmla="*/ 963402 w 1864116"/>
              <a:gd name="connsiteY341" fmla="*/ 48620 h 1864116"/>
              <a:gd name="connsiteX342" fmla="*/ 1761358 w 1864116"/>
              <a:gd name="connsiteY342" fmla="*/ 2991 h 1864116"/>
              <a:gd name="connsiteX343" fmla="*/ 1769845 w 1864116"/>
              <a:gd name="connsiteY343" fmla="*/ 151102 h 186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1864116" h="1864116">
                <a:moveTo>
                  <a:pt x="1653765" y="1863823"/>
                </a:moveTo>
                <a:lnTo>
                  <a:pt x="362" y="1653109"/>
                </a:lnTo>
                <a:lnTo>
                  <a:pt x="211076" y="-294"/>
                </a:lnTo>
                <a:lnTo>
                  <a:pt x="1864479" y="210420"/>
                </a:lnTo>
                <a:lnTo>
                  <a:pt x="1653765" y="1863823"/>
                </a:lnTo>
                <a:close/>
                <a:moveTo>
                  <a:pt x="94996" y="1712518"/>
                </a:moveTo>
                <a:lnTo>
                  <a:pt x="901438" y="1815730"/>
                </a:lnTo>
                <a:lnTo>
                  <a:pt x="103483" y="1861359"/>
                </a:lnTo>
                <a:lnTo>
                  <a:pt x="94996" y="1713248"/>
                </a:lnTo>
                <a:close/>
                <a:moveTo>
                  <a:pt x="1861285" y="1760976"/>
                </a:moveTo>
                <a:lnTo>
                  <a:pt x="1713174" y="1769372"/>
                </a:lnTo>
                <a:lnTo>
                  <a:pt x="1816386" y="962746"/>
                </a:lnTo>
                <a:lnTo>
                  <a:pt x="1862015" y="1760793"/>
                </a:lnTo>
                <a:close/>
                <a:moveTo>
                  <a:pt x="668732" y="578187"/>
                </a:moveTo>
                <a:cubicBezTo>
                  <a:pt x="663621" y="573442"/>
                  <a:pt x="658146" y="569062"/>
                  <a:pt x="652579" y="564134"/>
                </a:cubicBezTo>
                <a:cubicBezTo>
                  <a:pt x="635943" y="550098"/>
                  <a:pt x="617144" y="538846"/>
                  <a:pt x="596912" y="530825"/>
                </a:cubicBezTo>
                <a:cubicBezTo>
                  <a:pt x="546994" y="512573"/>
                  <a:pt x="526918" y="526353"/>
                  <a:pt x="523450" y="546704"/>
                </a:cubicBezTo>
                <a:cubicBezTo>
                  <a:pt x="522118" y="558731"/>
                  <a:pt x="524143" y="570887"/>
                  <a:pt x="529290" y="581838"/>
                </a:cubicBezTo>
                <a:cubicBezTo>
                  <a:pt x="539320" y="605528"/>
                  <a:pt x="555910" y="625851"/>
                  <a:pt x="577109" y="640425"/>
                </a:cubicBezTo>
                <a:cubicBezTo>
                  <a:pt x="579263" y="641821"/>
                  <a:pt x="582128" y="641255"/>
                  <a:pt x="583589" y="639147"/>
                </a:cubicBezTo>
                <a:cubicBezTo>
                  <a:pt x="584985" y="636994"/>
                  <a:pt x="584419" y="634128"/>
                  <a:pt x="582311" y="632668"/>
                </a:cubicBezTo>
                <a:cubicBezTo>
                  <a:pt x="558036" y="615147"/>
                  <a:pt x="535222" y="572894"/>
                  <a:pt x="541063" y="550536"/>
                </a:cubicBezTo>
                <a:cubicBezTo>
                  <a:pt x="542340" y="545517"/>
                  <a:pt x="546355" y="542871"/>
                  <a:pt x="552926" y="542688"/>
                </a:cubicBezTo>
                <a:cubicBezTo>
                  <a:pt x="565155" y="543455"/>
                  <a:pt x="577055" y="546913"/>
                  <a:pt x="587786" y="552818"/>
                </a:cubicBezTo>
                <a:cubicBezTo>
                  <a:pt x="604669" y="561268"/>
                  <a:pt x="620082" y="572393"/>
                  <a:pt x="633415" y="585762"/>
                </a:cubicBezTo>
                <a:cubicBezTo>
                  <a:pt x="637431" y="589595"/>
                  <a:pt x="641172" y="593427"/>
                  <a:pt x="644822" y="597351"/>
                </a:cubicBezTo>
                <a:cubicBezTo>
                  <a:pt x="621223" y="617629"/>
                  <a:pt x="599805" y="640325"/>
                  <a:pt x="580942" y="665064"/>
                </a:cubicBezTo>
                <a:cubicBezTo>
                  <a:pt x="534127" y="664727"/>
                  <a:pt x="487586" y="672347"/>
                  <a:pt x="443326" y="687605"/>
                </a:cubicBezTo>
                <a:cubicBezTo>
                  <a:pt x="404605" y="700527"/>
                  <a:pt x="370840" y="725139"/>
                  <a:pt x="346684" y="758056"/>
                </a:cubicBezTo>
                <a:cubicBezTo>
                  <a:pt x="328433" y="784886"/>
                  <a:pt x="323779" y="810255"/>
                  <a:pt x="330532" y="833617"/>
                </a:cubicBezTo>
                <a:cubicBezTo>
                  <a:pt x="338964" y="857937"/>
                  <a:pt x="355244" y="878771"/>
                  <a:pt x="376799" y="892843"/>
                </a:cubicBezTo>
                <a:cubicBezTo>
                  <a:pt x="411842" y="916159"/>
                  <a:pt x="450517" y="933489"/>
                  <a:pt x="491236" y="944130"/>
                </a:cubicBezTo>
                <a:cubicBezTo>
                  <a:pt x="493956" y="1044276"/>
                  <a:pt x="530823" y="1140489"/>
                  <a:pt x="595726" y="1216807"/>
                </a:cubicBezTo>
                <a:cubicBezTo>
                  <a:pt x="559862" y="1213339"/>
                  <a:pt x="532393" y="1207682"/>
                  <a:pt x="516423" y="1198556"/>
                </a:cubicBezTo>
                <a:cubicBezTo>
                  <a:pt x="507936" y="1193811"/>
                  <a:pt x="502917" y="1188609"/>
                  <a:pt x="503282" y="1182038"/>
                </a:cubicBezTo>
                <a:cubicBezTo>
                  <a:pt x="503830" y="1173643"/>
                  <a:pt x="511495" y="1164426"/>
                  <a:pt x="526553" y="1153292"/>
                </a:cubicBezTo>
                <a:cubicBezTo>
                  <a:pt x="528643" y="1151805"/>
                  <a:pt x="529126" y="1148903"/>
                  <a:pt x="527648" y="1146813"/>
                </a:cubicBezTo>
                <a:cubicBezTo>
                  <a:pt x="526124" y="1144714"/>
                  <a:pt x="523194" y="1144230"/>
                  <a:pt x="521077" y="1145718"/>
                </a:cubicBezTo>
                <a:cubicBezTo>
                  <a:pt x="502826" y="1158950"/>
                  <a:pt x="493700" y="1171087"/>
                  <a:pt x="493152" y="1181308"/>
                </a:cubicBezTo>
                <a:cubicBezTo>
                  <a:pt x="492605" y="1191529"/>
                  <a:pt x="498354" y="1200472"/>
                  <a:pt x="511404" y="1207864"/>
                </a:cubicBezTo>
                <a:cubicBezTo>
                  <a:pt x="529655" y="1218359"/>
                  <a:pt x="563238" y="1225659"/>
                  <a:pt x="607407" y="1229766"/>
                </a:cubicBezTo>
                <a:cubicBezTo>
                  <a:pt x="690588" y="1320540"/>
                  <a:pt x="808064" y="1372228"/>
                  <a:pt x="931188" y="1372219"/>
                </a:cubicBezTo>
                <a:cubicBezTo>
                  <a:pt x="1096729" y="1372255"/>
                  <a:pt x="1248317" y="1279465"/>
                  <a:pt x="1323596" y="1132029"/>
                </a:cubicBezTo>
                <a:cubicBezTo>
                  <a:pt x="1369133" y="1115995"/>
                  <a:pt x="1412581" y="1094550"/>
                  <a:pt x="1452999" y="1068149"/>
                </a:cubicBezTo>
                <a:cubicBezTo>
                  <a:pt x="1504924" y="1032285"/>
                  <a:pt x="1535130" y="990124"/>
                  <a:pt x="1536134" y="943856"/>
                </a:cubicBezTo>
                <a:cubicBezTo>
                  <a:pt x="1537138" y="901604"/>
                  <a:pt x="1514141" y="872949"/>
                  <a:pt x="1482566" y="853876"/>
                </a:cubicBezTo>
                <a:cubicBezTo>
                  <a:pt x="1441591" y="829146"/>
                  <a:pt x="1385286" y="821845"/>
                  <a:pt x="1357178" y="819655"/>
                </a:cubicBezTo>
                <a:cubicBezTo>
                  <a:pt x="1337896" y="746703"/>
                  <a:pt x="1300179" y="679921"/>
                  <a:pt x="1247669" y="625733"/>
                </a:cubicBezTo>
                <a:cubicBezTo>
                  <a:pt x="1275056" y="616251"/>
                  <a:pt x="1303747" y="611086"/>
                  <a:pt x="1332721" y="610401"/>
                </a:cubicBezTo>
                <a:cubicBezTo>
                  <a:pt x="1360966" y="609315"/>
                  <a:pt x="1388900" y="616588"/>
                  <a:pt x="1413028" y="631299"/>
                </a:cubicBezTo>
                <a:cubicBezTo>
                  <a:pt x="1441518" y="648428"/>
                  <a:pt x="1453163" y="683836"/>
                  <a:pt x="1440405" y="714526"/>
                </a:cubicBezTo>
                <a:cubicBezTo>
                  <a:pt x="1431279" y="738344"/>
                  <a:pt x="1408283" y="763258"/>
                  <a:pt x="1367399" y="786711"/>
                </a:cubicBezTo>
                <a:cubicBezTo>
                  <a:pt x="1364899" y="788016"/>
                  <a:pt x="1363922" y="791100"/>
                  <a:pt x="1365227" y="793601"/>
                </a:cubicBezTo>
                <a:cubicBezTo>
                  <a:pt x="1365255" y="793646"/>
                  <a:pt x="1365273" y="793692"/>
                  <a:pt x="1365300" y="793738"/>
                </a:cubicBezTo>
                <a:cubicBezTo>
                  <a:pt x="1366697" y="796211"/>
                  <a:pt x="1369799" y="797132"/>
                  <a:pt x="1372327" y="795836"/>
                </a:cubicBezTo>
                <a:cubicBezTo>
                  <a:pt x="1431553" y="766087"/>
                  <a:pt x="1456923" y="730314"/>
                  <a:pt x="1462672" y="698282"/>
                </a:cubicBezTo>
                <a:cubicBezTo>
                  <a:pt x="1468093" y="664982"/>
                  <a:pt x="1453884" y="631546"/>
                  <a:pt x="1426169" y="612318"/>
                </a:cubicBezTo>
                <a:cubicBezTo>
                  <a:pt x="1398910" y="593318"/>
                  <a:pt x="1366669" y="582759"/>
                  <a:pt x="1333451" y="581929"/>
                </a:cubicBezTo>
                <a:cubicBezTo>
                  <a:pt x="1294722" y="580779"/>
                  <a:pt x="1256092" y="586528"/>
                  <a:pt x="1219380" y="598903"/>
                </a:cubicBezTo>
                <a:cubicBezTo>
                  <a:pt x="1139438" y="529447"/>
                  <a:pt x="1037084" y="491237"/>
                  <a:pt x="931188" y="491310"/>
                </a:cubicBezTo>
                <a:cubicBezTo>
                  <a:pt x="836536" y="491164"/>
                  <a:pt x="744366" y="521644"/>
                  <a:pt x="668458" y="578187"/>
                </a:cubicBezTo>
                <a:close/>
                <a:moveTo>
                  <a:pt x="1213265" y="1166889"/>
                </a:moveTo>
                <a:cubicBezTo>
                  <a:pt x="1190268" y="1173095"/>
                  <a:pt x="1166633" y="1178753"/>
                  <a:pt x="1142632" y="1184046"/>
                </a:cubicBezTo>
                <a:cubicBezTo>
                  <a:pt x="1041081" y="1206057"/>
                  <a:pt x="938096" y="1220878"/>
                  <a:pt x="834455" y="1228397"/>
                </a:cubicBezTo>
                <a:lnTo>
                  <a:pt x="833269" y="1243363"/>
                </a:lnTo>
                <a:cubicBezTo>
                  <a:pt x="833087" y="1245845"/>
                  <a:pt x="833552" y="1248328"/>
                  <a:pt x="834638" y="1250573"/>
                </a:cubicBezTo>
                <a:lnTo>
                  <a:pt x="848509" y="1280322"/>
                </a:lnTo>
                <a:cubicBezTo>
                  <a:pt x="849768" y="1282905"/>
                  <a:pt x="849376" y="1285990"/>
                  <a:pt x="847505" y="1288171"/>
                </a:cubicBezTo>
                <a:lnTo>
                  <a:pt x="846958" y="1288810"/>
                </a:lnTo>
                <a:cubicBezTo>
                  <a:pt x="844676" y="1291438"/>
                  <a:pt x="840853" y="1292086"/>
                  <a:pt x="837832" y="1290361"/>
                </a:cubicBezTo>
                <a:lnTo>
                  <a:pt x="792842" y="1264809"/>
                </a:lnTo>
                <a:cubicBezTo>
                  <a:pt x="789803" y="1263057"/>
                  <a:pt x="787504" y="1260273"/>
                  <a:pt x="786363" y="1256961"/>
                </a:cubicBezTo>
                <a:lnTo>
                  <a:pt x="777967" y="1231774"/>
                </a:lnTo>
                <a:cubicBezTo>
                  <a:pt x="741464" y="1233416"/>
                  <a:pt x="706878" y="1233964"/>
                  <a:pt x="675302" y="1233325"/>
                </a:cubicBezTo>
                <a:cubicBezTo>
                  <a:pt x="746666" y="1294185"/>
                  <a:pt x="837394" y="1327612"/>
                  <a:pt x="931188" y="1327594"/>
                </a:cubicBezTo>
                <a:cubicBezTo>
                  <a:pt x="1051603" y="1327576"/>
                  <a:pt x="1165456" y="1272684"/>
                  <a:pt x="1240460" y="1178479"/>
                </a:cubicBezTo>
                <a:lnTo>
                  <a:pt x="1225676" y="1177293"/>
                </a:lnTo>
                <a:cubicBezTo>
                  <a:pt x="1220155" y="1176864"/>
                  <a:pt x="1215373" y="1173323"/>
                  <a:pt x="1213357" y="1168167"/>
                </a:cubicBezTo>
                <a:lnTo>
                  <a:pt x="1213357" y="1167072"/>
                </a:lnTo>
                <a:close/>
                <a:moveTo>
                  <a:pt x="536317" y="955537"/>
                </a:moveTo>
                <a:cubicBezTo>
                  <a:pt x="542304" y="1056386"/>
                  <a:pt x="586719" y="1151093"/>
                  <a:pt x="660427" y="1220184"/>
                </a:cubicBezTo>
                <a:cubicBezTo>
                  <a:pt x="694375" y="1220640"/>
                  <a:pt x="732338" y="1219545"/>
                  <a:pt x="772857" y="1216990"/>
                </a:cubicBezTo>
                <a:lnTo>
                  <a:pt x="766560" y="1198100"/>
                </a:lnTo>
                <a:cubicBezTo>
                  <a:pt x="766167" y="1196950"/>
                  <a:pt x="765948" y="1195754"/>
                  <a:pt x="765921" y="1194540"/>
                </a:cubicBezTo>
                <a:lnTo>
                  <a:pt x="758986" y="1087404"/>
                </a:lnTo>
                <a:cubicBezTo>
                  <a:pt x="758675" y="1082887"/>
                  <a:pt x="756239" y="1078790"/>
                  <a:pt x="752415" y="1076362"/>
                </a:cubicBezTo>
                <a:lnTo>
                  <a:pt x="728049" y="1060666"/>
                </a:lnTo>
                <a:cubicBezTo>
                  <a:pt x="725156" y="1058777"/>
                  <a:pt x="723030" y="1055939"/>
                  <a:pt x="722026" y="1052635"/>
                </a:cubicBezTo>
                <a:lnTo>
                  <a:pt x="702680" y="987203"/>
                </a:lnTo>
                <a:cubicBezTo>
                  <a:pt x="701585" y="983626"/>
                  <a:pt x="701950" y="979757"/>
                  <a:pt x="703684" y="976435"/>
                </a:cubicBezTo>
                <a:lnTo>
                  <a:pt x="710619" y="963385"/>
                </a:lnTo>
                <a:cubicBezTo>
                  <a:pt x="712627" y="959589"/>
                  <a:pt x="712800" y="955090"/>
                  <a:pt x="711075" y="951157"/>
                </a:cubicBezTo>
                <a:cubicBezTo>
                  <a:pt x="709442" y="947196"/>
                  <a:pt x="706074" y="944194"/>
                  <a:pt x="701950" y="943035"/>
                </a:cubicBezTo>
                <a:lnTo>
                  <a:pt x="694101" y="940753"/>
                </a:lnTo>
                <a:cubicBezTo>
                  <a:pt x="691272" y="939950"/>
                  <a:pt x="688772" y="938253"/>
                  <a:pt x="686983" y="935917"/>
                </a:cubicBezTo>
                <a:lnTo>
                  <a:pt x="664899" y="908539"/>
                </a:lnTo>
                <a:cubicBezTo>
                  <a:pt x="663238" y="906468"/>
                  <a:pt x="661020" y="904916"/>
                  <a:pt x="658511" y="904068"/>
                </a:cubicBezTo>
                <a:lnTo>
                  <a:pt x="619544" y="890014"/>
                </a:lnTo>
                <a:cubicBezTo>
                  <a:pt x="618084" y="889494"/>
                  <a:pt x="616724" y="888718"/>
                  <a:pt x="615529" y="887733"/>
                </a:cubicBezTo>
                <a:lnTo>
                  <a:pt x="572820" y="853876"/>
                </a:lnTo>
                <a:cubicBezTo>
                  <a:pt x="570201" y="851713"/>
                  <a:pt x="568403" y="848720"/>
                  <a:pt x="567710" y="845389"/>
                </a:cubicBezTo>
                <a:lnTo>
                  <a:pt x="558584" y="799761"/>
                </a:lnTo>
                <a:cubicBezTo>
                  <a:pt x="543399" y="842378"/>
                  <a:pt x="535651" y="887295"/>
                  <a:pt x="535678" y="932540"/>
                </a:cubicBezTo>
                <a:cubicBezTo>
                  <a:pt x="535678" y="935278"/>
                  <a:pt x="535678" y="938016"/>
                  <a:pt x="535678" y="940753"/>
                </a:cubicBezTo>
                <a:cubicBezTo>
                  <a:pt x="586253" y="953575"/>
                  <a:pt x="637759" y="962363"/>
                  <a:pt x="689721" y="967036"/>
                </a:cubicBezTo>
                <a:cubicBezTo>
                  <a:pt x="692313" y="967273"/>
                  <a:pt x="694220" y="969554"/>
                  <a:pt x="694010" y="972146"/>
                </a:cubicBezTo>
                <a:cubicBezTo>
                  <a:pt x="693819" y="974710"/>
                  <a:pt x="691583" y="976627"/>
                  <a:pt x="689019" y="976435"/>
                </a:cubicBezTo>
                <a:cubicBezTo>
                  <a:pt x="689009" y="976435"/>
                  <a:pt x="689000" y="976435"/>
                  <a:pt x="688991" y="976435"/>
                </a:cubicBezTo>
                <a:cubicBezTo>
                  <a:pt x="637640" y="973387"/>
                  <a:pt x="586609" y="966433"/>
                  <a:pt x="536317" y="955628"/>
                </a:cubicBezTo>
                <a:close/>
                <a:moveTo>
                  <a:pt x="1204961" y="1144075"/>
                </a:moveTo>
                <a:lnTo>
                  <a:pt x="1182329" y="1082111"/>
                </a:lnTo>
                <a:cubicBezTo>
                  <a:pt x="1181143" y="1078935"/>
                  <a:pt x="1181143" y="1075431"/>
                  <a:pt x="1182329" y="1072255"/>
                </a:cubicBezTo>
                <a:lnTo>
                  <a:pt x="1195105" y="1037578"/>
                </a:lnTo>
                <a:cubicBezTo>
                  <a:pt x="1196474" y="1034183"/>
                  <a:pt x="1196474" y="1030386"/>
                  <a:pt x="1195105" y="1026992"/>
                </a:cubicBezTo>
                <a:lnTo>
                  <a:pt x="1176854" y="984466"/>
                </a:lnTo>
                <a:cubicBezTo>
                  <a:pt x="1175804" y="982148"/>
                  <a:pt x="1175430" y="979593"/>
                  <a:pt x="1175758" y="977074"/>
                </a:cubicBezTo>
                <a:lnTo>
                  <a:pt x="1178040" y="957910"/>
                </a:lnTo>
                <a:cubicBezTo>
                  <a:pt x="1178752" y="952115"/>
                  <a:pt x="1175859" y="946475"/>
                  <a:pt x="1170739" y="943674"/>
                </a:cubicBezTo>
                <a:lnTo>
                  <a:pt x="1149841" y="932175"/>
                </a:lnTo>
                <a:cubicBezTo>
                  <a:pt x="1146930" y="930533"/>
                  <a:pt x="1143535" y="929985"/>
                  <a:pt x="1140259" y="930624"/>
                </a:cubicBezTo>
                <a:lnTo>
                  <a:pt x="1086691" y="940936"/>
                </a:lnTo>
                <a:cubicBezTo>
                  <a:pt x="1082366" y="941812"/>
                  <a:pt x="1077885" y="940625"/>
                  <a:pt x="1074554" y="937742"/>
                </a:cubicBezTo>
                <a:lnTo>
                  <a:pt x="1039055" y="907171"/>
                </a:lnTo>
                <a:cubicBezTo>
                  <a:pt x="1035943" y="904415"/>
                  <a:pt x="1034145" y="900463"/>
                  <a:pt x="1034127" y="896311"/>
                </a:cubicBezTo>
                <a:lnTo>
                  <a:pt x="1034127" y="832431"/>
                </a:lnTo>
                <a:cubicBezTo>
                  <a:pt x="1033999" y="829127"/>
                  <a:pt x="1035076" y="825887"/>
                  <a:pt x="1037138" y="823305"/>
                </a:cubicBezTo>
                <a:lnTo>
                  <a:pt x="1080942" y="766908"/>
                </a:lnTo>
                <a:cubicBezTo>
                  <a:pt x="1082776" y="764517"/>
                  <a:pt x="1085341" y="762792"/>
                  <a:pt x="1088243" y="761980"/>
                </a:cubicBezTo>
                <a:lnTo>
                  <a:pt x="1126479" y="750846"/>
                </a:lnTo>
                <a:lnTo>
                  <a:pt x="1127940" y="750846"/>
                </a:lnTo>
                <a:lnTo>
                  <a:pt x="1161066" y="744823"/>
                </a:lnTo>
                <a:cubicBezTo>
                  <a:pt x="1164725" y="744194"/>
                  <a:pt x="1168485" y="745079"/>
                  <a:pt x="1171469" y="747288"/>
                </a:cubicBezTo>
                <a:cubicBezTo>
                  <a:pt x="1174399" y="749496"/>
                  <a:pt x="1176333" y="752781"/>
                  <a:pt x="1176854" y="756413"/>
                </a:cubicBezTo>
                <a:cubicBezTo>
                  <a:pt x="1177328" y="761204"/>
                  <a:pt x="1180367" y="765366"/>
                  <a:pt x="1184793" y="767273"/>
                </a:cubicBezTo>
                <a:lnTo>
                  <a:pt x="1212170" y="779319"/>
                </a:lnTo>
                <a:cubicBezTo>
                  <a:pt x="1218303" y="781983"/>
                  <a:pt x="1225457" y="780049"/>
                  <a:pt x="1229418" y="774665"/>
                </a:cubicBezTo>
                <a:lnTo>
                  <a:pt x="1230148" y="773752"/>
                </a:lnTo>
                <a:cubicBezTo>
                  <a:pt x="1233661" y="768916"/>
                  <a:pt x="1239849" y="766826"/>
                  <a:pt x="1245570" y="768550"/>
                </a:cubicBezTo>
                <a:lnTo>
                  <a:pt x="1272948" y="776307"/>
                </a:lnTo>
                <a:cubicBezTo>
                  <a:pt x="1275904" y="777320"/>
                  <a:pt x="1279117" y="777320"/>
                  <a:pt x="1282073" y="776307"/>
                </a:cubicBezTo>
                <a:lnTo>
                  <a:pt x="1288096" y="774208"/>
                </a:lnTo>
                <a:cubicBezTo>
                  <a:pt x="1290478" y="773424"/>
                  <a:pt x="1293024" y="773259"/>
                  <a:pt x="1295488" y="773752"/>
                </a:cubicBezTo>
                <a:cubicBezTo>
                  <a:pt x="1288589" y="757819"/>
                  <a:pt x="1280632" y="742360"/>
                  <a:pt x="1271670" y="727485"/>
                </a:cubicBezTo>
                <a:lnTo>
                  <a:pt x="1261540" y="726298"/>
                </a:lnTo>
                <a:lnTo>
                  <a:pt x="1245205" y="725568"/>
                </a:lnTo>
                <a:cubicBezTo>
                  <a:pt x="1242048" y="725431"/>
                  <a:pt x="1238909" y="726088"/>
                  <a:pt x="1236080" y="727485"/>
                </a:cubicBezTo>
                <a:lnTo>
                  <a:pt x="1210528" y="740170"/>
                </a:lnTo>
                <a:cubicBezTo>
                  <a:pt x="1207480" y="741712"/>
                  <a:pt x="1203984" y="742104"/>
                  <a:pt x="1200672" y="741265"/>
                </a:cubicBezTo>
                <a:cubicBezTo>
                  <a:pt x="1196739" y="740224"/>
                  <a:pt x="1193417" y="737578"/>
                  <a:pt x="1191546" y="733964"/>
                </a:cubicBezTo>
                <a:cubicBezTo>
                  <a:pt x="1189648" y="730286"/>
                  <a:pt x="1189420" y="725961"/>
                  <a:pt x="1190907" y="722100"/>
                </a:cubicBezTo>
                <a:lnTo>
                  <a:pt x="1192367" y="718450"/>
                </a:lnTo>
                <a:cubicBezTo>
                  <a:pt x="1195370" y="711031"/>
                  <a:pt x="1193189" y="702517"/>
                  <a:pt x="1186983" y="697461"/>
                </a:cubicBezTo>
                <a:lnTo>
                  <a:pt x="1176397" y="688335"/>
                </a:lnTo>
                <a:cubicBezTo>
                  <a:pt x="1173222" y="685661"/>
                  <a:pt x="1169234" y="684146"/>
                  <a:pt x="1165081" y="684046"/>
                </a:cubicBezTo>
                <a:lnTo>
                  <a:pt x="1150206" y="684137"/>
                </a:lnTo>
                <a:cubicBezTo>
                  <a:pt x="1145543" y="683909"/>
                  <a:pt x="1140971" y="685479"/>
                  <a:pt x="1137430" y="688518"/>
                </a:cubicBezTo>
                <a:lnTo>
                  <a:pt x="1082676" y="735059"/>
                </a:lnTo>
                <a:cubicBezTo>
                  <a:pt x="1078587" y="738381"/>
                  <a:pt x="1073267" y="739777"/>
                  <a:pt x="1068075" y="738892"/>
                </a:cubicBezTo>
                <a:lnTo>
                  <a:pt x="1051831" y="736610"/>
                </a:lnTo>
                <a:cubicBezTo>
                  <a:pt x="1046757" y="735835"/>
                  <a:pt x="1042212" y="733033"/>
                  <a:pt x="1039237" y="728853"/>
                </a:cubicBezTo>
                <a:cubicBezTo>
                  <a:pt x="1036308" y="724665"/>
                  <a:pt x="1035213" y="719454"/>
                  <a:pt x="1036226" y="714435"/>
                </a:cubicBezTo>
                <a:lnTo>
                  <a:pt x="1039694" y="697096"/>
                </a:lnTo>
                <a:cubicBezTo>
                  <a:pt x="1041345" y="687998"/>
                  <a:pt x="1049531" y="681564"/>
                  <a:pt x="1058766" y="682130"/>
                </a:cubicBezTo>
                <a:lnTo>
                  <a:pt x="1077018" y="682860"/>
                </a:lnTo>
                <a:cubicBezTo>
                  <a:pt x="1085268" y="683234"/>
                  <a:pt x="1092641" y="677731"/>
                  <a:pt x="1094631" y="669719"/>
                </a:cubicBezTo>
                <a:cubicBezTo>
                  <a:pt x="1095780" y="665147"/>
                  <a:pt x="1095023" y="660301"/>
                  <a:pt x="1092532" y="656304"/>
                </a:cubicBezTo>
                <a:cubicBezTo>
                  <a:pt x="1087704" y="648620"/>
                  <a:pt x="1089611" y="638518"/>
                  <a:pt x="1096912" y="633124"/>
                </a:cubicBezTo>
                <a:lnTo>
                  <a:pt x="1125841" y="612135"/>
                </a:lnTo>
                <a:cubicBezTo>
                  <a:pt x="1128524" y="610182"/>
                  <a:pt x="1131672" y="608950"/>
                  <a:pt x="1134966" y="608576"/>
                </a:cubicBezTo>
                <a:lnTo>
                  <a:pt x="1157690" y="606568"/>
                </a:lnTo>
                <a:cubicBezTo>
                  <a:pt x="1128679" y="586318"/>
                  <a:pt x="1097058" y="570084"/>
                  <a:pt x="1063694" y="558293"/>
                </a:cubicBezTo>
                <a:cubicBezTo>
                  <a:pt x="1063065" y="560310"/>
                  <a:pt x="1061969" y="562153"/>
                  <a:pt x="1060500" y="563677"/>
                </a:cubicBezTo>
                <a:lnTo>
                  <a:pt x="1055390" y="568970"/>
                </a:lnTo>
                <a:cubicBezTo>
                  <a:pt x="1052707" y="571799"/>
                  <a:pt x="1048974" y="573387"/>
                  <a:pt x="1045078" y="573351"/>
                </a:cubicBezTo>
                <a:lnTo>
                  <a:pt x="1016514" y="573351"/>
                </a:lnTo>
                <a:cubicBezTo>
                  <a:pt x="1013174" y="573387"/>
                  <a:pt x="1009944" y="574583"/>
                  <a:pt x="1007388" y="576727"/>
                </a:cubicBezTo>
                <a:lnTo>
                  <a:pt x="965045" y="612500"/>
                </a:lnTo>
                <a:cubicBezTo>
                  <a:pt x="961258" y="615713"/>
                  <a:pt x="956065" y="616716"/>
                  <a:pt x="951356" y="615147"/>
                </a:cubicBezTo>
                <a:lnTo>
                  <a:pt x="943052" y="612500"/>
                </a:lnTo>
                <a:cubicBezTo>
                  <a:pt x="936746" y="610383"/>
                  <a:pt x="932685" y="604260"/>
                  <a:pt x="933196" y="597625"/>
                </a:cubicBezTo>
                <a:lnTo>
                  <a:pt x="937029" y="555190"/>
                </a:lnTo>
                <a:cubicBezTo>
                  <a:pt x="937029" y="552453"/>
                  <a:pt x="928907" y="543236"/>
                  <a:pt x="921880" y="535935"/>
                </a:cubicBezTo>
                <a:cubicBezTo>
                  <a:pt x="902917" y="536410"/>
                  <a:pt x="884008" y="538235"/>
                  <a:pt x="865300" y="541410"/>
                </a:cubicBezTo>
                <a:lnTo>
                  <a:pt x="882366" y="565229"/>
                </a:lnTo>
                <a:lnTo>
                  <a:pt x="883370" y="566415"/>
                </a:lnTo>
                <a:lnTo>
                  <a:pt x="889849" y="573625"/>
                </a:lnTo>
                <a:cubicBezTo>
                  <a:pt x="892523" y="576618"/>
                  <a:pt x="893837" y="580578"/>
                  <a:pt x="893499" y="584575"/>
                </a:cubicBezTo>
                <a:cubicBezTo>
                  <a:pt x="893134" y="588554"/>
                  <a:pt x="891117" y="592195"/>
                  <a:pt x="887932" y="594614"/>
                </a:cubicBezTo>
                <a:lnTo>
                  <a:pt x="876251" y="603739"/>
                </a:lnTo>
                <a:cubicBezTo>
                  <a:pt x="871835" y="607043"/>
                  <a:pt x="865921" y="607545"/>
                  <a:pt x="861011" y="605017"/>
                </a:cubicBezTo>
                <a:lnTo>
                  <a:pt x="845589" y="596986"/>
                </a:lnTo>
                <a:cubicBezTo>
                  <a:pt x="840853" y="594522"/>
                  <a:pt x="837868" y="589640"/>
                  <a:pt x="837832" y="584302"/>
                </a:cubicBezTo>
                <a:lnTo>
                  <a:pt x="837832" y="578461"/>
                </a:lnTo>
                <a:cubicBezTo>
                  <a:pt x="837859" y="573862"/>
                  <a:pt x="835642" y="569545"/>
                  <a:pt x="831900" y="566871"/>
                </a:cubicBezTo>
                <a:lnTo>
                  <a:pt x="829619" y="565229"/>
                </a:lnTo>
                <a:cubicBezTo>
                  <a:pt x="827337" y="563495"/>
                  <a:pt x="820493" y="558658"/>
                  <a:pt x="815200" y="553639"/>
                </a:cubicBezTo>
                <a:cubicBezTo>
                  <a:pt x="805344" y="556651"/>
                  <a:pt x="795671" y="560210"/>
                  <a:pt x="786180" y="563951"/>
                </a:cubicBezTo>
                <a:lnTo>
                  <a:pt x="795306" y="568788"/>
                </a:lnTo>
                <a:cubicBezTo>
                  <a:pt x="799212" y="570686"/>
                  <a:pt x="802013" y="574300"/>
                  <a:pt x="802880" y="578552"/>
                </a:cubicBezTo>
                <a:cubicBezTo>
                  <a:pt x="803811" y="582787"/>
                  <a:pt x="802771" y="587222"/>
                  <a:pt x="800051" y="590598"/>
                </a:cubicBezTo>
                <a:lnTo>
                  <a:pt x="795671" y="595891"/>
                </a:lnTo>
                <a:cubicBezTo>
                  <a:pt x="794412" y="597424"/>
                  <a:pt x="792860" y="598702"/>
                  <a:pt x="791108" y="599633"/>
                </a:cubicBezTo>
                <a:lnTo>
                  <a:pt x="760172" y="615603"/>
                </a:lnTo>
                <a:cubicBezTo>
                  <a:pt x="755262" y="618113"/>
                  <a:pt x="752233" y="623232"/>
                  <a:pt x="752415" y="628744"/>
                </a:cubicBezTo>
                <a:cubicBezTo>
                  <a:pt x="752497" y="634229"/>
                  <a:pt x="755782" y="639157"/>
                  <a:pt x="760811" y="641337"/>
                </a:cubicBezTo>
                <a:lnTo>
                  <a:pt x="768111" y="644623"/>
                </a:lnTo>
                <a:cubicBezTo>
                  <a:pt x="770958" y="645973"/>
                  <a:pt x="773231" y="648310"/>
                  <a:pt x="774499" y="651193"/>
                </a:cubicBezTo>
                <a:cubicBezTo>
                  <a:pt x="776215" y="655190"/>
                  <a:pt x="779874" y="658019"/>
                  <a:pt x="784173" y="658676"/>
                </a:cubicBezTo>
                <a:cubicBezTo>
                  <a:pt x="788526" y="659315"/>
                  <a:pt x="792888" y="657618"/>
                  <a:pt x="795671" y="654205"/>
                </a:cubicBezTo>
                <a:lnTo>
                  <a:pt x="804341" y="643801"/>
                </a:lnTo>
                <a:cubicBezTo>
                  <a:pt x="804797" y="643217"/>
                  <a:pt x="805226" y="642606"/>
                  <a:pt x="805618" y="641976"/>
                </a:cubicBezTo>
                <a:lnTo>
                  <a:pt x="819216" y="618979"/>
                </a:lnTo>
                <a:cubicBezTo>
                  <a:pt x="822583" y="613230"/>
                  <a:pt x="829500" y="610611"/>
                  <a:pt x="835824" y="612683"/>
                </a:cubicBezTo>
                <a:lnTo>
                  <a:pt x="848692" y="616789"/>
                </a:lnTo>
                <a:cubicBezTo>
                  <a:pt x="851156" y="617547"/>
                  <a:pt x="853364" y="618970"/>
                  <a:pt x="855080" y="620896"/>
                </a:cubicBezTo>
                <a:lnTo>
                  <a:pt x="869042" y="636775"/>
                </a:lnTo>
                <a:cubicBezTo>
                  <a:pt x="870493" y="638344"/>
                  <a:pt x="871533" y="640261"/>
                  <a:pt x="872053" y="642341"/>
                </a:cubicBezTo>
                <a:lnTo>
                  <a:pt x="875430" y="654205"/>
                </a:lnTo>
                <a:cubicBezTo>
                  <a:pt x="876589" y="658202"/>
                  <a:pt x="875914" y="662509"/>
                  <a:pt x="873605" y="665977"/>
                </a:cubicBezTo>
                <a:cubicBezTo>
                  <a:pt x="871333" y="669436"/>
                  <a:pt x="867673" y="671735"/>
                  <a:pt x="863567" y="672274"/>
                </a:cubicBezTo>
                <a:lnTo>
                  <a:pt x="845863" y="674555"/>
                </a:lnTo>
                <a:cubicBezTo>
                  <a:pt x="842075" y="675103"/>
                  <a:pt x="838735" y="677311"/>
                  <a:pt x="836737" y="680578"/>
                </a:cubicBezTo>
                <a:cubicBezTo>
                  <a:pt x="834720" y="683882"/>
                  <a:pt x="834382" y="687943"/>
                  <a:pt x="835824" y="691529"/>
                </a:cubicBezTo>
                <a:cubicBezTo>
                  <a:pt x="838188" y="697881"/>
                  <a:pt x="835186" y="704962"/>
                  <a:pt x="828980" y="707682"/>
                </a:cubicBezTo>
                <a:lnTo>
                  <a:pt x="794850" y="722374"/>
                </a:lnTo>
                <a:lnTo>
                  <a:pt x="793024" y="723378"/>
                </a:lnTo>
                <a:lnTo>
                  <a:pt x="769024" y="738162"/>
                </a:lnTo>
                <a:cubicBezTo>
                  <a:pt x="765027" y="740580"/>
                  <a:pt x="762462" y="744814"/>
                  <a:pt x="762180" y="749478"/>
                </a:cubicBezTo>
                <a:lnTo>
                  <a:pt x="762180" y="755318"/>
                </a:lnTo>
                <a:cubicBezTo>
                  <a:pt x="761942" y="759981"/>
                  <a:pt x="759414" y="764216"/>
                  <a:pt x="755426" y="766634"/>
                </a:cubicBezTo>
                <a:lnTo>
                  <a:pt x="730422" y="781965"/>
                </a:lnTo>
                <a:cubicBezTo>
                  <a:pt x="728341" y="783206"/>
                  <a:pt x="727091" y="785470"/>
                  <a:pt x="727137" y="787897"/>
                </a:cubicBezTo>
                <a:lnTo>
                  <a:pt x="727867" y="823031"/>
                </a:lnTo>
                <a:cubicBezTo>
                  <a:pt x="728003" y="828224"/>
                  <a:pt x="725403" y="833106"/>
                  <a:pt x="721022" y="835899"/>
                </a:cubicBezTo>
                <a:cubicBezTo>
                  <a:pt x="719361" y="836948"/>
                  <a:pt x="717326" y="837222"/>
                  <a:pt x="715456" y="836628"/>
                </a:cubicBezTo>
                <a:cubicBezTo>
                  <a:pt x="713585" y="836026"/>
                  <a:pt x="712079" y="834621"/>
                  <a:pt x="711349" y="832796"/>
                </a:cubicBezTo>
                <a:lnTo>
                  <a:pt x="699121" y="802681"/>
                </a:lnTo>
                <a:cubicBezTo>
                  <a:pt x="697752" y="799313"/>
                  <a:pt x="694822" y="796822"/>
                  <a:pt x="691272" y="796019"/>
                </a:cubicBezTo>
                <a:cubicBezTo>
                  <a:pt x="687695" y="795189"/>
                  <a:pt x="683935" y="796183"/>
                  <a:pt x="681234" y="798665"/>
                </a:cubicBezTo>
                <a:cubicBezTo>
                  <a:pt x="679217" y="800491"/>
                  <a:pt x="676644" y="801586"/>
                  <a:pt x="673934" y="801768"/>
                </a:cubicBezTo>
                <a:lnTo>
                  <a:pt x="649750" y="803228"/>
                </a:lnTo>
                <a:cubicBezTo>
                  <a:pt x="642979" y="803685"/>
                  <a:pt x="637458" y="808822"/>
                  <a:pt x="636518" y="815548"/>
                </a:cubicBezTo>
                <a:lnTo>
                  <a:pt x="633050" y="839640"/>
                </a:lnTo>
                <a:cubicBezTo>
                  <a:pt x="632293" y="844614"/>
                  <a:pt x="634236" y="849624"/>
                  <a:pt x="638161" y="852781"/>
                </a:cubicBezTo>
                <a:lnTo>
                  <a:pt x="642815" y="856614"/>
                </a:lnTo>
                <a:cubicBezTo>
                  <a:pt x="648108" y="860994"/>
                  <a:pt x="655773" y="860994"/>
                  <a:pt x="661066" y="856614"/>
                </a:cubicBezTo>
                <a:lnTo>
                  <a:pt x="672565" y="847488"/>
                </a:lnTo>
                <a:cubicBezTo>
                  <a:pt x="677283" y="843518"/>
                  <a:pt x="684182" y="843518"/>
                  <a:pt x="688900" y="847488"/>
                </a:cubicBezTo>
                <a:cubicBezTo>
                  <a:pt x="693654" y="851431"/>
                  <a:pt x="694850" y="858229"/>
                  <a:pt x="691729" y="863550"/>
                </a:cubicBezTo>
                <a:lnTo>
                  <a:pt x="687257" y="871398"/>
                </a:lnTo>
                <a:cubicBezTo>
                  <a:pt x="686162" y="873287"/>
                  <a:pt x="686162" y="875623"/>
                  <a:pt x="687257" y="877512"/>
                </a:cubicBezTo>
                <a:cubicBezTo>
                  <a:pt x="688370" y="879374"/>
                  <a:pt x="690378" y="880514"/>
                  <a:pt x="692550" y="880523"/>
                </a:cubicBezTo>
                <a:cubicBezTo>
                  <a:pt x="695753" y="880569"/>
                  <a:pt x="698382" y="883070"/>
                  <a:pt x="698573" y="886273"/>
                </a:cubicBezTo>
                <a:lnTo>
                  <a:pt x="699029" y="893482"/>
                </a:lnTo>
                <a:cubicBezTo>
                  <a:pt x="699294" y="899140"/>
                  <a:pt x="702871" y="904114"/>
                  <a:pt x="708155" y="906167"/>
                </a:cubicBezTo>
                <a:lnTo>
                  <a:pt x="725038" y="912007"/>
                </a:lnTo>
                <a:cubicBezTo>
                  <a:pt x="728423" y="913285"/>
                  <a:pt x="732147" y="913285"/>
                  <a:pt x="735532" y="912007"/>
                </a:cubicBezTo>
                <a:lnTo>
                  <a:pt x="763914" y="899596"/>
                </a:lnTo>
                <a:cubicBezTo>
                  <a:pt x="767956" y="897780"/>
                  <a:pt x="772610" y="897954"/>
                  <a:pt x="776507" y="900053"/>
                </a:cubicBezTo>
                <a:lnTo>
                  <a:pt x="833269" y="930715"/>
                </a:lnTo>
                <a:cubicBezTo>
                  <a:pt x="835386" y="931938"/>
                  <a:pt x="837193" y="933617"/>
                  <a:pt x="838562" y="935643"/>
                </a:cubicBezTo>
                <a:lnTo>
                  <a:pt x="861194" y="971325"/>
                </a:lnTo>
                <a:cubicBezTo>
                  <a:pt x="862983" y="974227"/>
                  <a:pt x="865775" y="976362"/>
                  <a:pt x="869042" y="977348"/>
                </a:cubicBezTo>
                <a:lnTo>
                  <a:pt x="935021" y="997698"/>
                </a:lnTo>
                <a:cubicBezTo>
                  <a:pt x="941035" y="999542"/>
                  <a:pt x="945151" y="1005099"/>
                  <a:pt x="945151" y="1011387"/>
                </a:cubicBezTo>
                <a:lnTo>
                  <a:pt x="945151" y="1023889"/>
                </a:lnTo>
                <a:cubicBezTo>
                  <a:pt x="945133" y="1029237"/>
                  <a:pt x="943983" y="1034530"/>
                  <a:pt x="941774" y="1039403"/>
                </a:cubicBezTo>
                <a:lnTo>
                  <a:pt x="912024" y="1104469"/>
                </a:lnTo>
                <a:cubicBezTo>
                  <a:pt x="911659" y="1105281"/>
                  <a:pt x="911194" y="1106048"/>
                  <a:pt x="910655" y="1106751"/>
                </a:cubicBezTo>
                <a:lnTo>
                  <a:pt x="864023" y="1173004"/>
                </a:lnTo>
                <a:lnTo>
                  <a:pt x="864023" y="1173004"/>
                </a:lnTo>
                <a:lnTo>
                  <a:pt x="838653" y="1209507"/>
                </a:lnTo>
                <a:cubicBezTo>
                  <a:pt x="838653" y="1210328"/>
                  <a:pt x="837741" y="1211058"/>
                  <a:pt x="837376" y="1211879"/>
                </a:cubicBezTo>
                <a:cubicBezTo>
                  <a:pt x="938781" y="1202170"/>
                  <a:pt x="1039402" y="1185524"/>
                  <a:pt x="1138525" y="1162053"/>
                </a:cubicBezTo>
                <a:cubicBezTo>
                  <a:pt x="1161431" y="1156577"/>
                  <a:pt x="1184154" y="1150646"/>
                  <a:pt x="1205965" y="1144440"/>
                </a:cubicBezTo>
                <a:close/>
                <a:moveTo>
                  <a:pt x="808994" y="1164699"/>
                </a:moveTo>
                <a:cubicBezTo>
                  <a:pt x="820083" y="1164699"/>
                  <a:pt x="829071" y="1173688"/>
                  <a:pt x="829071" y="1184776"/>
                </a:cubicBezTo>
                <a:cubicBezTo>
                  <a:pt x="829126" y="1195818"/>
                  <a:pt x="820219" y="1204798"/>
                  <a:pt x="809177" y="1204853"/>
                </a:cubicBezTo>
                <a:cubicBezTo>
                  <a:pt x="809113" y="1204853"/>
                  <a:pt x="809059" y="1204853"/>
                  <a:pt x="808994" y="1204853"/>
                </a:cubicBezTo>
                <a:cubicBezTo>
                  <a:pt x="797952" y="1204853"/>
                  <a:pt x="789009" y="1195909"/>
                  <a:pt x="789009" y="1184867"/>
                </a:cubicBezTo>
                <a:cubicBezTo>
                  <a:pt x="789009" y="1184840"/>
                  <a:pt x="789009" y="1184803"/>
                  <a:pt x="789009" y="1184776"/>
                </a:cubicBezTo>
                <a:cubicBezTo>
                  <a:pt x="789009" y="1173725"/>
                  <a:pt x="797943" y="1164754"/>
                  <a:pt x="808994" y="1164699"/>
                </a:cubicBezTo>
                <a:close/>
                <a:moveTo>
                  <a:pt x="1274408" y="1063038"/>
                </a:moveTo>
                <a:cubicBezTo>
                  <a:pt x="1285496" y="1063038"/>
                  <a:pt x="1294484" y="1072027"/>
                  <a:pt x="1294484" y="1083115"/>
                </a:cubicBezTo>
                <a:cubicBezTo>
                  <a:pt x="1294430" y="1094166"/>
                  <a:pt x="1285459" y="1103101"/>
                  <a:pt x="1274408" y="1103101"/>
                </a:cubicBezTo>
                <a:cubicBezTo>
                  <a:pt x="1263357" y="1103101"/>
                  <a:pt x="1254386" y="1094166"/>
                  <a:pt x="1254331" y="1083115"/>
                </a:cubicBezTo>
                <a:cubicBezTo>
                  <a:pt x="1254331" y="1072027"/>
                  <a:pt x="1263320" y="1063038"/>
                  <a:pt x="1274408" y="1063038"/>
                </a:cubicBezTo>
                <a:close/>
                <a:moveTo>
                  <a:pt x="1365665" y="855975"/>
                </a:moveTo>
                <a:cubicBezTo>
                  <a:pt x="1370000" y="881016"/>
                  <a:pt x="1372172" y="906395"/>
                  <a:pt x="1372145" y="931810"/>
                </a:cubicBezTo>
                <a:cubicBezTo>
                  <a:pt x="1372218" y="988353"/>
                  <a:pt x="1361376" y="1044376"/>
                  <a:pt x="1340205" y="1096804"/>
                </a:cubicBezTo>
                <a:cubicBezTo>
                  <a:pt x="1374116" y="1082604"/>
                  <a:pt x="1406439" y="1064891"/>
                  <a:pt x="1436664" y="1043966"/>
                </a:cubicBezTo>
                <a:cubicBezTo>
                  <a:pt x="1478277" y="1013942"/>
                  <a:pt x="1504468" y="980816"/>
                  <a:pt x="1504650" y="943126"/>
                </a:cubicBezTo>
                <a:cubicBezTo>
                  <a:pt x="1504650" y="914197"/>
                  <a:pt x="1487768" y="895398"/>
                  <a:pt x="1465866" y="882714"/>
                </a:cubicBezTo>
                <a:cubicBezTo>
                  <a:pt x="1434108" y="864462"/>
                  <a:pt x="1392130" y="858165"/>
                  <a:pt x="1365483" y="855975"/>
                </a:cubicBezTo>
                <a:close/>
                <a:moveTo>
                  <a:pt x="755518" y="956358"/>
                </a:moveTo>
                <a:cubicBezTo>
                  <a:pt x="772200" y="956358"/>
                  <a:pt x="785724" y="969883"/>
                  <a:pt x="785724" y="986565"/>
                </a:cubicBezTo>
                <a:cubicBezTo>
                  <a:pt x="785724" y="1003265"/>
                  <a:pt x="772218" y="1016807"/>
                  <a:pt x="755518" y="1016862"/>
                </a:cubicBezTo>
                <a:cubicBezTo>
                  <a:pt x="738818" y="1016807"/>
                  <a:pt x="725312" y="1003265"/>
                  <a:pt x="725312" y="986565"/>
                </a:cubicBezTo>
                <a:cubicBezTo>
                  <a:pt x="725312" y="969883"/>
                  <a:pt x="738836" y="956358"/>
                  <a:pt x="755518" y="956358"/>
                </a:cubicBezTo>
                <a:close/>
                <a:moveTo>
                  <a:pt x="557033" y="699195"/>
                </a:moveTo>
                <a:cubicBezTo>
                  <a:pt x="521670" y="699304"/>
                  <a:pt x="486555" y="705035"/>
                  <a:pt x="452999" y="716169"/>
                </a:cubicBezTo>
                <a:cubicBezTo>
                  <a:pt x="419316" y="725942"/>
                  <a:pt x="389475" y="745891"/>
                  <a:pt x="367582" y="773296"/>
                </a:cubicBezTo>
                <a:cubicBezTo>
                  <a:pt x="331079" y="822575"/>
                  <a:pt x="361650" y="865649"/>
                  <a:pt x="426352" y="899596"/>
                </a:cubicBezTo>
                <a:cubicBezTo>
                  <a:pt x="447095" y="910365"/>
                  <a:pt x="468631" y="919518"/>
                  <a:pt x="490780" y="926973"/>
                </a:cubicBezTo>
                <a:cubicBezTo>
                  <a:pt x="491491" y="846402"/>
                  <a:pt x="514415" y="767583"/>
                  <a:pt x="557033" y="699195"/>
                </a:cubicBezTo>
                <a:close/>
                <a:moveTo>
                  <a:pt x="151393" y="94431"/>
                </a:moveTo>
                <a:lnTo>
                  <a:pt x="48637" y="900874"/>
                </a:lnTo>
                <a:lnTo>
                  <a:pt x="3009" y="102827"/>
                </a:lnTo>
                <a:lnTo>
                  <a:pt x="151119" y="94431"/>
                </a:lnTo>
                <a:close/>
                <a:moveTo>
                  <a:pt x="1272674" y="802772"/>
                </a:moveTo>
                <a:cubicBezTo>
                  <a:pt x="1291400" y="802818"/>
                  <a:pt x="1306576" y="817994"/>
                  <a:pt x="1306622" y="836720"/>
                </a:cubicBezTo>
                <a:cubicBezTo>
                  <a:pt x="1306576" y="855446"/>
                  <a:pt x="1291400" y="870622"/>
                  <a:pt x="1272674" y="870668"/>
                </a:cubicBezTo>
                <a:cubicBezTo>
                  <a:pt x="1253921" y="870668"/>
                  <a:pt x="1238726" y="855473"/>
                  <a:pt x="1238726" y="836720"/>
                </a:cubicBezTo>
                <a:cubicBezTo>
                  <a:pt x="1238726" y="817966"/>
                  <a:pt x="1253921" y="802772"/>
                  <a:pt x="1272674" y="802772"/>
                </a:cubicBezTo>
                <a:close/>
                <a:moveTo>
                  <a:pt x="1146008" y="773205"/>
                </a:moveTo>
                <a:cubicBezTo>
                  <a:pt x="1157078" y="773250"/>
                  <a:pt x="1166040" y="782212"/>
                  <a:pt x="1166085" y="793281"/>
                </a:cubicBezTo>
                <a:cubicBezTo>
                  <a:pt x="1166040" y="804351"/>
                  <a:pt x="1157078" y="813312"/>
                  <a:pt x="1146008" y="813358"/>
                </a:cubicBezTo>
                <a:cubicBezTo>
                  <a:pt x="1134939" y="813312"/>
                  <a:pt x="1125978" y="804351"/>
                  <a:pt x="1125932" y="793281"/>
                </a:cubicBezTo>
                <a:cubicBezTo>
                  <a:pt x="1125978" y="782212"/>
                  <a:pt x="1134939" y="773259"/>
                  <a:pt x="1146008" y="773205"/>
                </a:cubicBezTo>
                <a:close/>
                <a:moveTo>
                  <a:pt x="744476" y="691073"/>
                </a:moveTo>
                <a:cubicBezTo>
                  <a:pt x="755527" y="691128"/>
                  <a:pt x="764461" y="700098"/>
                  <a:pt x="764461" y="711149"/>
                </a:cubicBezTo>
                <a:cubicBezTo>
                  <a:pt x="764461" y="722201"/>
                  <a:pt x="755527" y="731181"/>
                  <a:pt x="744476" y="731226"/>
                </a:cubicBezTo>
                <a:cubicBezTo>
                  <a:pt x="733388" y="731226"/>
                  <a:pt x="724399" y="722237"/>
                  <a:pt x="724399" y="711149"/>
                </a:cubicBezTo>
                <a:cubicBezTo>
                  <a:pt x="724399" y="700062"/>
                  <a:pt x="733388" y="691073"/>
                  <a:pt x="744476" y="691073"/>
                </a:cubicBezTo>
                <a:close/>
                <a:moveTo>
                  <a:pt x="1064516" y="693537"/>
                </a:moveTo>
                <a:cubicBezTo>
                  <a:pt x="1073641" y="693482"/>
                  <a:pt x="1081070" y="700837"/>
                  <a:pt x="1081124" y="709963"/>
                </a:cubicBezTo>
                <a:cubicBezTo>
                  <a:pt x="1081124" y="709991"/>
                  <a:pt x="1081124" y="710027"/>
                  <a:pt x="1081124" y="710054"/>
                </a:cubicBezTo>
                <a:cubicBezTo>
                  <a:pt x="1081124" y="719226"/>
                  <a:pt x="1073687" y="726663"/>
                  <a:pt x="1064516" y="726663"/>
                </a:cubicBezTo>
                <a:cubicBezTo>
                  <a:pt x="1055381" y="726618"/>
                  <a:pt x="1047998" y="719189"/>
                  <a:pt x="1047998" y="710054"/>
                </a:cubicBezTo>
                <a:cubicBezTo>
                  <a:pt x="1047998" y="700929"/>
                  <a:pt x="1055390" y="693537"/>
                  <a:pt x="1064516" y="693537"/>
                </a:cubicBezTo>
                <a:close/>
                <a:moveTo>
                  <a:pt x="627849" y="660137"/>
                </a:moveTo>
                <a:cubicBezTo>
                  <a:pt x="645945" y="660137"/>
                  <a:pt x="660610" y="674802"/>
                  <a:pt x="660610" y="692898"/>
                </a:cubicBezTo>
                <a:cubicBezTo>
                  <a:pt x="660610" y="710994"/>
                  <a:pt x="645945" y="725659"/>
                  <a:pt x="627849" y="725659"/>
                </a:cubicBezTo>
                <a:cubicBezTo>
                  <a:pt x="609752" y="725659"/>
                  <a:pt x="595087" y="710994"/>
                  <a:pt x="595087" y="692898"/>
                </a:cubicBezTo>
                <a:cubicBezTo>
                  <a:pt x="595087" y="674802"/>
                  <a:pt x="609752" y="660137"/>
                  <a:pt x="627849" y="660137"/>
                </a:cubicBezTo>
                <a:close/>
                <a:moveTo>
                  <a:pt x="1190633" y="614508"/>
                </a:moveTo>
                <a:cubicBezTo>
                  <a:pt x="1204441" y="614508"/>
                  <a:pt x="1215638" y="625705"/>
                  <a:pt x="1215638" y="639512"/>
                </a:cubicBezTo>
                <a:cubicBezTo>
                  <a:pt x="1215638" y="653319"/>
                  <a:pt x="1204441" y="664517"/>
                  <a:pt x="1190633" y="664517"/>
                </a:cubicBezTo>
                <a:cubicBezTo>
                  <a:pt x="1176826" y="664517"/>
                  <a:pt x="1165629" y="653319"/>
                  <a:pt x="1165629" y="639512"/>
                </a:cubicBezTo>
                <a:cubicBezTo>
                  <a:pt x="1165629" y="625705"/>
                  <a:pt x="1176826" y="614508"/>
                  <a:pt x="1190633" y="614508"/>
                </a:cubicBezTo>
                <a:close/>
                <a:moveTo>
                  <a:pt x="1769845" y="151376"/>
                </a:moveTo>
                <a:lnTo>
                  <a:pt x="963402" y="48620"/>
                </a:lnTo>
                <a:lnTo>
                  <a:pt x="1761358" y="2991"/>
                </a:lnTo>
                <a:lnTo>
                  <a:pt x="1769845" y="151102"/>
                </a:lnTo>
                <a:close/>
              </a:path>
            </a:pathLst>
          </a:custGeom>
          <a:solidFill>
            <a:srgbClr val="FFFFFF"/>
          </a:solidFill>
          <a:ln w="912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BC75A7DA-F49C-43A2-BF83-F0B43F37E75A}"/>
              </a:ext>
            </a:extLst>
          </p:cNvPr>
          <p:cNvPicPr>
            <a:picLocks noChangeAspect="1"/>
          </p:cNvPicPr>
          <p:nvPr/>
        </p:nvPicPr>
        <p:blipFill>
          <a:blip r:embed="rId4"/>
          <a:stretch>
            <a:fillRect/>
          </a:stretch>
        </p:blipFill>
        <p:spPr>
          <a:xfrm>
            <a:off x="5952836" y="105876"/>
            <a:ext cx="5272371" cy="6622961"/>
          </a:xfrm>
          <a:prstGeom prst="rect">
            <a:avLst/>
          </a:prstGeom>
        </p:spPr>
      </p:pic>
      <p:cxnSp>
        <p:nvCxnSpPr>
          <p:cNvPr id="16" name="Straight Arrow Connector 15">
            <a:extLst>
              <a:ext uri="{FF2B5EF4-FFF2-40B4-BE49-F238E27FC236}">
                <a16:creationId xmlns:a16="http://schemas.microsoft.com/office/drawing/2014/main" id="{BD97A7A6-495B-4C45-927A-CEB4E1B8F694}"/>
              </a:ext>
            </a:extLst>
          </p:cNvPr>
          <p:cNvCxnSpPr>
            <a:cxnSpLocks/>
          </p:cNvCxnSpPr>
          <p:nvPr/>
        </p:nvCxnSpPr>
        <p:spPr>
          <a:xfrm flipH="1">
            <a:off x="3617850" y="2494313"/>
            <a:ext cx="748410" cy="0"/>
          </a:xfrm>
          <a:prstGeom prst="straightConnector1">
            <a:avLst/>
          </a:prstGeom>
          <a:ln w="12700">
            <a:solidFill>
              <a:srgbClr val="008094"/>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descr="Graphical user interface, application&#10;&#10;Description automatically generated">
            <a:extLst>
              <a:ext uri="{FF2B5EF4-FFF2-40B4-BE49-F238E27FC236}">
                <a16:creationId xmlns:a16="http://schemas.microsoft.com/office/drawing/2014/main" id="{6054D314-5666-4D2C-8512-403314792D2F}"/>
              </a:ext>
            </a:extLst>
          </p:cNvPr>
          <p:cNvPicPr>
            <a:picLocks noChangeAspect="1"/>
          </p:cNvPicPr>
          <p:nvPr/>
        </p:nvPicPr>
        <p:blipFill rotWithShape="1">
          <a:blip r:embed="rId5"/>
          <a:srcRect l="78823" t="20622" r="2000" b="62747"/>
          <a:stretch/>
        </p:blipFill>
        <p:spPr>
          <a:xfrm>
            <a:off x="9878855" y="2728080"/>
            <a:ext cx="2081232" cy="2290153"/>
          </a:xfrm>
          <a:prstGeom prst="rect">
            <a:avLst/>
          </a:prstGeom>
        </p:spPr>
      </p:pic>
      <p:sp>
        <p:nvSpPr>
          <p:cNvPr id="27" name="Callout: Down Arrow 26">
            <a:extLst>
              <a:ext uri="{FF2B5EF4-FFF2-40B4-BE49-F238E27FC236}">
                <a16:creationId xmlns:a16="http://schemas.microsoft.com/office/drawing/2014/main" id="{416E970B-8F25-47B6-9B32-181B4FBE94BB}"/>
              </a:ext>
            </a:extLst>
          </p:cNvPr>
          <p:cNvSpPr/>
          <p:nvPr/>
        </p:nvSpPr>
        <p:spPr>
          <a:xfrm>
            <a:off x="10897661" y="4171422"/>
            <a:ext cx="866538" cy="571572"/>
          </a:xfrm>
          <a:prstGeom prst="downArrowCallout">
            <a:avLst/>
          </a:prstGeom>
          <a:solidFill>
            <a:srgbClr val="CEEE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Cited by</a:t>
            </a:r>
          </a:p>
        </p:txBody>
      </p:sp>
      <p:sp>
        <p:nvSpPr>
          <p:cNvPr id="28" name="Callout: Down Arrow 14">
            <a:extLst>
              <a:ext uri="{FF2B5EF4-FFF2-40B4-BE49-F238E27FC236}">
                <a16:creationId xmlns:a16="http://schemas.microsoft.com/office/drawing/2014/main" id="{B0A4FD50-067F-4BF5-A12E-0A514E5FAF32}"/>
              </a:ext>
            </a:extLst>
          </p:cNvPr>
          <p:cNvSpPr/>
          <p:nvPr/>
        </p:nvSpPr>
        <p:spPr>
          <a:xfrm>
            <a:off x="9878855" y="675285"/>
            <a:ext cx="1158133" cy="852135"/>
          </a:xfrm>
          <a:prstGeom prst="downArrowCallout">
            <a:avLst>
              <a:gd name="adj1" fmla="val 25000"/>
              <a:gd name="adj2" fmla="val 25000"/>
              <a:gd name="adj3" fmla="val 25000"/>
              <a:gd name="adj4" fmla="val 61903"/>
            </a:avLst>
          </a:prstGeom>
          <a:solidFill>
            <a:srgbClr val="CEEE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45720"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Foundational Research</a:t>
            </a:r>
          </a:p>
        </p:txBody>
      </p:sp>
      <p:sp>
        <p:nvSpPr>
          <p:cNvPr id="29" name="Callout: Down Arrow 14">
            <a:extLst>
              <a:ext uri="{FF2B5EF4-FFF2-40B4-BE49-F238E27FC236}">
                <a16:creationId xmlns:a16="http://schemas.microsoft.com/office/drawing/2014/main" id="{7EFC2116-B182-4E15-8434-9F8B4B637D74}"/>
              </a:ext>
            </a:extLst>
          </p:cNvPr>
          <p:cNvSpPr/>
          <p:nvPr/>
        </p:nvSpPr>
        <p:spPr>
          <a:xfrm>
            <a:off x="6562849" y="4932572"/>
            <a:ext cx="1158133" cy="682956"/>
          </a:xfrm>
          <a:prstGeom prst="downArrowCallout">
            <a:avLst>
              <a:gd name="adj1" fmla="val 25000"/>
              <a:gd name="adj2" fmla="val 25000"/>
              <a:gd name="adj3" fmla="val 25000"/>
              <a:gd name="adj4" fmla="val 69858"/>
            </a:avLst>
          </a:prstGeom>
          <a:solidFill>
            <a:srgbClr val="CEEE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45720"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Similar Dissertations</a:t>
            </a:r>
          </a:p>
        </p:txBody>
      </p:sp>
      <p:pic>
        <p:nvPicPr>
          <p:cNvPr id="30" name="Picture 29">
            <a:extLst>
              <a:ext uri="{FF2B5EF4-FFF2-40B4-BE49-F238E27FC236}">
                <a16:creationId xmlns:a16="http://schemas.microsoft.com/office/drawing/2014/main" id="{36D02471-3913-4A95-8E2E-76987702D490}"/>
              </a:ext>
            </a:extLst>
          </p:cNvPr>
          <p:cNvPicPr>
            <a:picLocks noChangeAspect="1"/>
          </p:cNvPicPr>
          <p:nvPr/>
        </p:nvPicPr>
        <p:blipFill rotWithShape="1">
          <a:blip r:embed="rId6"/>
          <a:srcRect l="4700" t="7061" r="46610" b="6235"/>
          <a:stretch/>
        </p:blipFill>
        <p:spPr>
          <a:xfrm>
            <a:off x="4858972" y="2728080"/>
            <a:ext cx="2152967" cy="2204492"/>
          </a:xfrm>
          <a:prstGeom prst="rect">
            <a:avLst/>
          </a:prstGeom>
        </p:spPr>
      </p:pic>
      <p:cxnSp>
        <p:nvCxnSpPr>
          <p:cNvPr id="31" name="Straight Arrow Connector 30">
            <a:extLst>
              <a:ext uri="{FF2B5EF4-FFF2-40B4-BE49-F238E27FC236}">
                <a16:creationId xmlns:a16="http://schemas.microsoft.com/office/drawing/2014/main" id="{A1EEA86E-C061-4F3A-BDAE-E76E50186C4D}"/>
              </a:ext>
            </a:extLst>
          </p:cNvPr>
          <p:cNvCxnSpPr>
            <a:cxnSpLocks/>
          </p:cNvCxnSpPr>
          <p:nvPr/>
        </p:nvCxnSpPr>
        <p:spPr>
          <a:xfrm flipH="1">
            <a:off x="3590925" y="5274050"/>
            <a:ext cx="771525" cy="0"/>
          </a:xfrm>
          <a:prstGeom prst="straightConnector1">
            <a:avLst/>
          </a:prstGeom>
          <a:ln w="12700">
            <a:solidFill>
              <a:srgbClr val="008094"/>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37E64B1-BFED-4BE3-B5AD-5A4177D20BB1}"/>
              </a:ext>
            </a:extLst>
          </p:cNvPr>
          <p:cNvSpPr/>
          <p:nvPr/>
        </p:nvSpPr>
        <p:spPr>
          <a:xfrm>
            <a:off x="5662614" y="5014808"/>
            <a:ext cx="433386" cy="60072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914400 h 914400"/>
              <a:gd name="connsiteX2" fmla="*/ 0 w 914400"/>
              <a:gd name="connsiteY2" fmla="*/ 914400 h 914400"/>
              <a:gd name="connsiteX3" fmla="*/ 0 w 914400"/>
              <a:gd name="connsiteY3" fmla="*/ 0 h 914400"/>
              <a:gd name="connsiteX0" fmla="*/ 0 w 914400"/>
              <a:gd name="connsiteY0" fmla="*/ 0 h 914400"/>
              <a:gd name="connsiteX1" fmla="*/ 417261 w 914400"/>
              <a:gd name="connsiteY1" fmla="*/ 409575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914400 h 914400"/>
              <a:gd name="connsiteX2" fmla="*/ 0 w 914400"/>
              <a:gd name="connsiteY2" fmla="*/ 914400 h 914400"/>
              <a:gd name="connsiteX3" fmla="*/ 0 w 914400"/>
              <a:gd name="connsiteY3" fmla="*/ 0 h 914400"/>
              <a:gd name="connsiteX0" fmla="*/ 0 w 914400"/>
              <a:gd name="connsiteY0" fmla="*/ 0 h 914400"/>
              <a:gd name="connsiteX1" fmla="*/ 458536 w 914400"/>
              <a:gd name="connsiteY1" fmla="*/ 460375 h 914400"/>
              <a:gd name="connsiteX2" fmla="*/ 914400 w 914400"/>
              <a:gd name="connsiteY2" fmla="*/ 914400 h 914400"/>
              <a:gd name="connsiteX3" fmla="*/ 0 w 914400"/>
              <a:gd name="connsiteY3" fmla="*/ 914400 h 914400"/>
              <a:gd name="connsiteX4" fmla="*/ 0 w 914400"/>
              <a:gd name="connsiteY4" fmla="*/ 0 h 914400"/>
              <a:gd name="connsiteX0" fmla="*/ 458536 w 914400"/>
              <a:gd name="connsiteY0" fmla="*/ 460375 h 914400"/>
              <a:gd name="connsiteX1" fmla="*/ 914400 w 914400"/>
              <a:gd name="connsiteY1" fmla="*/ 914400 h 914400"/>
              <a:gd name="connsiteX2" fmla="*/ 0 w 914400"/>
              <a:gd name="connsiteY2" fmla="*/ 914400 h 914400"/>
              <a:gd name="connsiteX3" fmla="*/ 0 w 914400"/>
              <a:gd name="connsiteY3" fmla="*/ 0 h 914400"/>
              <a:gd name="connsiteX4" fmla="*/ 549976 w 914400"/>
              <a:gd name="connsiteY4" fmla="*/ 551815 h 914400"/>
              <a:gd name="connsiteX0" fmla="*/ 458536 w 914400"/>
              <a:gd name="connsiteY0" fmla="*/ 460375 h 914400"/>
              <a:gd name="connsiteX1" fmla="*/ 914400 w 914400"/>
              <a:gd name="connsiteY1" fmla="*/ 914400 h 914400"/>
              <a:gd name="connsiteX2" fmla="*/ 0 w 914400"/>
              <a:gd name="connsiteY2" fmla="*/ 914400 h 914400"/>
              <a:gd name="connsiteX3" fmla="*/ 0 w 914400"/>
              <a:gd name="connsiteY3" fmla="*/ 0 h 914400"/>
              <a:gd name="connsiteX0" fmla="*/ 914400 w 914400"/>
              <a:gd name="connsiteY0" fmla="*/ 914400 h 914400"/>
              <a:gd name="connsiteX1" fmla="*/ 0 w 914400"/>
              <a:gd name="connsiteY1" fmla="*/ 914400 h 914400"/>
              <a:gd name="connsiteX2" fmla="*/ 0 w 914400"/>
              <a:gd name="connsiteY2" fmla="*/ 0 h 914400"/>
            </a:gdLst>
            <a:ahLst/>
            <a:cxnLst>
              <a:cxn ang="0">
                <a:pos x="connsiteX0" y="connsiteY0"/>
              </a:cxn>
              <a:cxn ang="0">
                <a:pos x="connsiteX1" y="connsiteY1"/>
              </a:cxn>
              <a:cxn ang="0">
                <a:pos x="connsiteX2" y="connsiteY2"/>
              </a:cxn>
            </a:cxnLst>
            <a:rect l="l" t="t" r="r" b="b"/>
            <a:pathLst>
              <a:path w="914400" h="914400">
                <a:moveTo>
                  <a:pt x="914400" y="914400"/>
                </a:moveTo>
                <a:lnTo>
                  <a:pt x="0" y="914400"/>
                </a:lnTo>
                <a:lnTo>
                  <a:pt x="0" y="0"/>
                </a:lnTo>
              </a:path>
            </a:pathLst>
          </a:custGeom>
          <a:noFill/>
          <a:ln w="12700">
            <a:solidFill>
              <a:srgbClr val="008094"/>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1">
            <a:extLst>
              <a:ext uri="{FF2B5EF4-FFF2-40B4-BE49-F238E27FC236}">
                <a16:creationId xmlns:a16="http://schemas.microsoft.com/office/drawing/2014/main" id="{57030715-9974-43E4-9F4B-B6D70D512063}"/>
              </a:ext>
            </a:extLst>
          </p:cNvPr>
          <p:cNvSpPr/>
          <p:nvPr/>
        </p:nvSpPr>
        <p:spPr>
          <a:xfrm rot="10800000">
            <a:off x="11036987" y="1650192"/>
            <a:ext cx="252038" cy="100991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914400 h 914400"/>
              <a:gd name="connsiteX2" fmla="*/ 0 w 914400"/>
              <a:gd name="connsiteY2" fmla="*/ 914400 h 914400"/>
              <a:gd name="connsiteX3" fmla="*/ 0 w 914400"/>
              <a:gd name="connsiteY3" fmla="*/ 0 h 914400"/>
              <a:gd name="connsiteX0" fmla="*/ 0 w 914400"/>
              <a:gd name="connsiteY0" fmla="*/ 0 h 914400"/>
              <a:gd name="connsiteX1" fmla="*/ 417261 w 914400"/>
              <a:gd name="connsiteY1" fmla="*/ 409575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914400 h 914400"/>
              <a:gd name="connsiteX2" fmla="*/ 0 w 914400"/>
              <a:gd name="connsiteY2" fmla="*/ 914400 h 914400"/>
              <a:gd name="connsiteX3" fmla="*/ 0 w 914400"/>
              <a:gd name="connsiteY3" fmla="*/ 0 h 914400"/>
              <a:gd name="connsiteX0" fmla="*/ 0 w 914400"/>
              <a:gd name="connsiteY0" fmla="*/ 0 h 914400"/>
              <a:gd name="connsiteX1" fmla="*/ 458536 w 914400"/>
              <a:gd name="connsiteY1" fmla="*/ 460375 h 914400"/>
              <a:gd name="connsiteX2" fmla="*/ 914400 w 914400"/>
              <a:gd name="connsiteY2" fmla="*/ 914400 h 914400"/>
              <a:gd name="connsiteX3" fmla="*/ 0 w 914400"/>
              <a:gd name="connsiteY3" fmla="*/ 914400 h 914400"/>
              <a:gd name="connsiteX4" fmla="*/ 0 w 914400"/>
              <a:gd name="connsiteY4" fmla="*/ 0 h 914400"/>
              <a:gd name="connsiteX0" fmla="*/ 458536 w 914400"/>
              <a:gd name="connsiteY0" fmla="*/ 460375 h 914400"/>
              <a:gd name="connsiteX1" fmla="*/ 914400 w 914400"/>
              <a:gd name="connsiteY1" fmla="*/ 914400 h 914400"/>
              <a:gd name="connsiteX2" fmla="*/ 0 w 914400"/>
              <a:gd name="connsiteY2" fmla="*/ 914400 h 914400"/>
              <a:gd name="connsiteX3" fmla="*/ 0 w 914400"/>
              <a:gd name="connsiteY3" fmla="*/ 0 h 914400"/>
              <a:gd name="connsiteX4" fmla="*/ 549976 w 914400"/>
              <a:gd name="connsiteY4" fmla="*/ 551815 h 914400"/>
              <a:gd name="connsiteX0" fmla="*/ 458536 w 914400"/>
              <a:gd name="connsiteY0" fmla="*/ 460375 h 914400"/>
              <a:gd name="connsiteX1" fmla="*/ 914400 w 914400"/>
              <a:gd name="connsiteY1" fmla="*/ 914400 h 914400"/>
              <a:gd name="connsiteX2" fmla="*/ 0 w 914400"/>
              <a:gd name="connsiteY2" fmla="*/ 914400 h 914400"/>
              <a:gd name="connsiteX3" fmla="*/ 0 w 914400"/>
              <a:gd name="connsiteY3" fmla="*/ 0 h 914400"/>
              <a:gd name="connsiteX0" fmla="*/ 914400 w 914400"/>
              <a:gd name="connsiteY0" fmla="*/ 914400 h 914400"/>
              <a:gd name="connsiteX1" fmla="*/ 0 w 914400"/>
              <a:gd name="connsiteY1" fmla="*/ 914400 h 914400"/>
              <a:gd name="connsiteX2" fmla="*/ 0 w 914400"/>
              <a:gd name="connsiteY2" fmla="*/ 0 h 914400"/>
            </a:gdLst>
            <a:ahLst/>
            <a:cxnLst>
              <a:cxn ang="0">
                <a:pos x="connsiteX0" y="connsiteY0"/>
              </a:cxn>
              <a:cxn ang="0">
                <a:pos x="connsiteX1" y="connsiteY1"/>
              </a:cxn>
              <a:cxn ang="0">
                <a:pos x="connsiteX2" y="connsiteY2"/>
              </a:cxn>
            </a:cxnLst>
            <a:rect l="l" t="t" r="r" b="b"/>
            <a:pathLst>
              <a:path w="914400" h="914400">
                <a:moveTo>
                  <a:pt x="914400" y="914400"/>
                </a:moveTo>
                <a:lnTo>
                  <a:pt x="0" y="914400"/>
                </a:lnTo>
                <a:lnTo>
                  <a:pt x="0" y="0"/>
                </a:lnTo>
              </a:path>
            </a:pathLst>
          </a:custGeom>
          <a:noFill/>
          <a:ln w="12700">
            <a:solidFill>
              <a:srgbClr val="008094"/>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itle 5">
            <a:extLst>
              <a:ext uri="{FF2B5EF4-FFF2-40B4-BE49-F238E27FC236}">
                <a16:creationId xmlns:a16="http://schemas.microsoft.com/office/drawing/2014/main" id="{A3A47FC3-E7F9-4792-ACEA-41301F211379}"/>
              </a:ext>
            </a:extLst>
          </p:cNvPr>
          <p:cNvSpPr txBox="1">
            <a:spLocks/>
          </p:cNvSpPr>
          <p:nvPr/>
        </p:nvSpPr>
        <p:spPr>
          <a:xfrm>
            <a:off x="390054" y="2658120"/>
            <a:ext cx="3985995" cy="110799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i="0" kern="1200">
                <a:solidFill>
                  <a:srgbClr val="008094"/>
                </a:solidFill>
                <a:latin typeface="Avenir Next" panose="020B0503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Dinamik</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algoritmalar</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ilgili</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güvenilir</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kaynakları</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ortaya</a:t>
            </a:r>
            <a:r>
              <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fr-FR" sz="2400" b="0" i="1" u="none" strike="noStrike" kern="1200" cap="none" spc="0" normalizeH="0" baseline="0" noProof="0" dirty="0" err="1">
                <a:ln>
                  <a:noFill/>
                </a:ln>
                <a:solidFill>
                  <a:prstClr val="white"/>
                </a:solidFill>
                <a:effectLst/>
                <a:uLnTx/>
                <a:uFillTx/>
                <a:latin typeface="Calibri" panose="020F0502020204030204"/>
                <a:ea typeface="+mj-ea"/>
                <a:cs typeface="+mj-cs"/>
              </a:rPr>
              <a:t>çıkarır</a:t>
            </a:r>
            <a:endParaRPr kumimoji="0" lang="fr-FR" sz="2400" b="0" i="1"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26" name="Title 4">
            <a:extLst>
              <a:ext uri="{FF2B5EF4-FFF2-40B4-BE49-F238E27FC236}">
                <a16:creationId xmlns:a16="http://schemas.microsoft.com/office/drawing/2014/main" id="{EE27AC08-C8D4-46F3-AC6C-1B1B66D6BA08}"/>
              </a:ext>
            </a:extLst>
          </p:cNvPr>
          <p:cNvSpPr txBox="1">
            <a:spLocks/>
          </p:cNvSpPr>
          <p:nvPr/>
        </p:nvSpPr>
        <p:spPr>
          <a:xfrm>
            <a:off x="390054" y="1157168"/>
            <a:ext cx="3715536" cy="590931"/>
          </a:xfrm>
          <a:prstGeom prst="rect">
            <a:avLst/>
          </a:prstGeom>
        </p:spPr>
        <p:txBody>
          <a:bodyPr vert="horz" wrap="square" lIns="0" tIns="45720" rIns="91440" bIns="45720" rtlCol="0" anchor="t">
            <a:spAutoFit/>
          </a:bodyPr>
          <a:lstStyle>
            <a:lvl1pPr algn="l" defTabSz="914400" rtl="0" eaLnBrk="1" latinLnBrk="0" hangingPunct="1">
              <a:lnSpc>
                <a:spcPct val="90000"/>
              </a:lnSpc>
              <a:spcBef>
                <a:spcPct val="0"/>
              </a:spcBef>
              <a:buNone/>
              <a:defRPr sz="3600" b="1" i="0" kern="1200">
                <a:solidFill>
                  <a:srgbClr val="008094"/>
                </a:solidFill>
                <a:latin typeface="Avenir Next" panose="020B0503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tr-TR" sz="3600" b="1" i="0" u="none" strike="noStrike" kern="1200" cap="none" spc="0" normalizeH="0" baseline="0" noProof="0" dirty="0">
                <a:ln>
                  <a:noFill/>
                </a:ln>
                <a:solidFill>
                  <a:prstClr val="white"/>
                </a:solidFill>
                <a:effectLst/>
                <a:uLnTx/>
                <a:uFillTx/>
                <a:latin typeface="Avenir Next" panose="020B0503020202020204" pitchFamily="34" charset="0"/>
                <a:ea typeface="+mj-ea"/>
                <a:cs typeface="+mj-cs"/>
              </a:rPr>
              <a:t>Atıf Bağlantısı</a:t>
            </a:r>
            <a:endParaRPr kumimoji="0" lang="en-US" sz="3600" b="1" i="0" u="none" strike="noStrike" kern="1200" cap="none" spc="0" normalizeH="0" baseline="0" noProof="0" dirty="0">
              <a:ln>
                <a:noFill/>
              </a:ln>
              <a:solidFill>
                <a:prstClr val="white"/>
              </a:solidFill>
              <a:effectLst/>
              <a:uLnTx/>
              <a:uFillTx/>
              <a:latin typeface="Avenir Next" panose="020B0503020202020204" pitchFamily="34" charset="0"/>
              <a:ea typeface="+mj-ea"/>
              <a:cs typeface="+mj-cs"/>
            </a:endParaRPr>
          </a:p>
        </p:txBody>
      </p:sp>
      <p:sp>
        <p:nvSpPr>
          <p:cNvPr id="35" name="Slide Number Placeholder 3">
            <a:extLst>
              <a:ext uri="{FF2B5EF4-FFF2-40B4-BE49-F238E27FC236}">
                <a16:creationId xmlns:a16="http://schemas.microsoft.com/office/drawing/2014/main" id="{C5F73521-B54A-4AAF-B6AA-CF01F73E806D}"/>
              </a:ext>
            </a:extLst>
          </p:cNvPr>
          <p:cNvSpPr>
            <a:spLocks noGrp="1"/>
          </p:cNvSpPr>
          <p:nvPr>
            <p:ph type="sldNum" sz="quarter" idx="12"/>
          </p:nvPr>
        </p:nvSpPr>
        <p:spPr>
          <a:xfrm>
            <a:off x="11732868" y="6529544"/>
            <a:ext cx="339865" cy="19929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76DBEE-108B-C54B-A71F-0F1E32E29253}" type="slidenum">
              <a:rPr kumimoji="0" lang="en-US" sz="1000" b="0" i="0" u="none" strike="noStrike" kern="1200" cap="none" spc="0" normalizeH="0" baseline="0" noProof="0" smtClean="0">
                <a:ln>
                  <a:noFill/>
                </a:ln>
                <a:solidFill>
                  <a:prstClr val="black">
                    <a:lumMod val="95000"/>
                    <a:lumOff val="5000"/>
                  </a:prstClr>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black">
                  <a:lumMod val="95000"/>
                  <a:lumOff val="5000"/>
                </a:prstClr>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3412150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B40A-FD68-C90C-FC94-AB562EC8C5F8}"/>
              </a:ext>
            </a:extLst>
          </p:cNvPr>
          <p:cNvSpPr>
            <a:spLocks noGrp="1"/>
          </p:cNvSpPr>
          <p:nvPr>
            <p:ph type="title"/>
          </p:nvPr>
        </p:nvSpPr>
        <p:spPr>
          <a:xfrm>
            <a:off x="305636" y="231597"/>
            <a:ext cx="11338968" cy="739731"/>
          </a:xfrm>
        </p:spPr>
        <p:txBody>
          <a:bodyPr/>
          <a:lstStyle/>
          <a:p>
            <a:r>
              <a:rPr lang="en-US" dirty="0"/>
              <a:t>PQDT </a:t>
            </a:r>
            <a:r>
              <a:rPr lang="tr-TR" dirty="0" err="1"/>
              <a:t>Citation</a:t>
            </a:r>
            <a:r>
              <a:rPr lang="tr-TR" dirty="0"/>
              <a:t> Index</a:t>
            </a:r>
            <a:r>
              <a:rPr lang="en-US" dirty="0"/>
              <a:t>, </a:t>
            </a:r>
            <a:r>
              <a:rPr lang="en-US" dirty="0" err="1"/>
              <a:t>tezler</a:t>
            </a:r>
            <a:r>
              <a:rPr lang="tr-TR" dirty="0"/>
              <a:t>e </a:t>
            </a:r>
            <a:r>
              <a:rPr lang="en-US" dirty="0"/>
              <a:t>Web of Science </a:t>
            </a:r>
            <a:r>
              <a:rPr lang="tr-TR" dirty="0"/>
              <a:t>üzerinden erişimini sağlar</a:t>
            </a:r>
            <a:endParaRPr lang="en-US" dirty="0"/>
          </a:p>
        </p:txBody>
      </p:sp>
      <p:sp>
        <p:nvSpPr>
          <p:cNvPr id="4" name="Slide Number Placeholder 3">
            <a:extLst>
              <a:ext uri="{FF2B5EF4-FFF2-40B4-BE49-F238E27FC236}">
                <a16:creationId xmlns:a16="http://schemas.microsoft.com/office/drawing/2014/main" id="{631A72E7-CD31-195E-289A-81BB57D54CD6}"/>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US" sz="90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900" u="none" strike="noStrike" kern="1200" cap="none" spc="0" normalizeH="0" baseline="0" noProof="0">
              <a:ln>
                <a:noFill/>
              </a:ln>
              <a:solidFill>
                <a:prstClr val="black"/>
              </a:solidFill>
              <a:effectLst/>
              <a:uLnTx/>
              <a:uFillTx/>
              <a:ea typeface="+mn-ea"/>
              <a:cs typeface="+mn-cs"/>
            </a:endParaRPr>
          </a:p>
        </p:txBody>
      </p:sp>
      <p:sp>
        <p:nvSpPr>
          <p:cNvPr id="20" name="Oval 19">
            <a:extLst>
              <a:ext uri="{FF2B5EF4-FFF2-40B4-BE49-F238E27FC236}">
                <a16:creationId xmlns:a16="http://schemas.microsoft.com/office/drawing/2014/main" id="{FFBE91B0-4CE8-3B09-6C93-5D60FE5E8FBD}"/>
              </a:ext>
            </a:extLst>
          </p:cNvPr>
          <p:cNvSpPr/>
          <p:nvPr/>
        </p:nvSpPr>
        <p:spPr>
          <a:xfrm>
            <a:off x="4550484" y="2022437"/>
            <a:ext cx="1011220" cy="268941"/>
          </a:xfrm>
          <a:prstGeom prst="ellipse">
            <a:avLst/>
          </a:prstGeom>
          <a:noFill/>
          <a:ln w="19050">
            <a:solidFill>
              <a:schemeClr val="accent4"/>
            </a:solidFill>
          </a:ln>
        </p:spPr>
        <p:txBody>
          <a:bodyPr wrap="square" rtlCol="0" anchor="ctr">
            <a:noAutofit/>
          </a:bodyPr>
          <a:lstStyle/>
          <a:p>
            <a:pPr algn="l"/>
            <a:endParaRPr lang="en-US">
              <a:solidFill>
                <a:schemeClr val="tx1"/>
              </a:solidFill>
              <a:latin typeface="AvenirNext LT Pro Regular" panose="020B0504020202020204" pitchFamily="34" charset="77"/>
            </a:endParaRPr>
          </a:p>
        </p:txBody>
      </p:sp>
      <p:pic>
        <p:nvPicPr>
          <p:cNvPr id="5" name="Picture 5" descr="A screenshot of a computer&#10;&#10;Description automatically generated">
            <a:extLst>
              <a:ext uri="{FF2B5EF4-FFF2-40B4-BE49-F238E27FC236}">
                <a16:creationId xmlns:a16="http://schemas.microsoft.com/office/drawing/2014/main" id="{C659F97D-9BC3-7EEB-DDEF-15C7EC4870E0}"/>
              </a:ext>
            </a:extLst>
          </p:cNvPr>
          <p:cNvPicPr>
            <a:picLocks noChangeAspect="1"/>
          </p:cNvPicPr>
          <p:nvPr/>
        </p:nvPicPr>
        <p:blipFill>
          <a:blip r:embed="rId3"/>
          <a:stretch>
            <a:fillRect/>
          </a:stretch>
        </p:blipFill>
        <p:spPr>
          <a:xfrm>
            <a:off x="609965" y="693228"/>
            <a:ext cx="10972070" cy="5471543"/>
          </a:xfrm>
          <a:prstGeom prst="rect">
            <a:avLst/>
          </a:prstGeom>
        </p:spPr>
      </p:pic>
      <p:sp>
        <p:nvSpPr>
          <p:cNvPr id="19" name="Rectangle 18">
            <a:extLst>
              <a:ext uri="{FF2B5EF4-FFF2-40B4-BE49-F238E27FC236}">
                <a16:creationId xmlns:a16="http://schemas.microsoft.com/office/drawing/2014/main" id="{A3F1D97E-A55D-30DD-1D5E-A69D72963443}"/>
              </a:ext>
            </a:extLst>
          </p:cNvPr>
          <p:cNvSpPr/>
          <p:nvPr/>
        </p:nvSpPr>
        <p:spPr>
          <a:xfrm>
            <a:off x="3879142" y="2854036"/>
            <a:ext cx="618837" cy="10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Next LT Pro Bold"/>
              <a:ea typeface="+mn-ea"/>
              <a:cs typeface="+mn-cs"/>
            </a:endParaRPr>
          </a:p>
        </p:txBody>
      </p:sp>
      <p:sp>
        <p:nvSpPr>
          <p:cNvPr id="22" name="Rectangle 21">
            <a:extLst>
              <a:ext uri="{FF2B5EF4-FFF2-40B4-BE49-F238E27FC236}">
                <a16:creationId xmlns:a16="http://schemas.microsoft.com/office/drawing/2014/main" id="{B2DB7C2D-692F-A315-904D-49E9C19C0DC3}"/>
              </a:ext>
            </a:extLst>
          </p:cNvPr>
          <p:cNvSpPr/>
          <p:nvPr/>
        </p:nvSpPr>
        <p:spPr>
          <a:xfrm>
            <a:off x="3879142" y="3630276"/>
            <a:ext cx="1682562" cy="268941"/>
          </a:xfrm>
          <a:prstGeom prst="rect">
            <a:avLst/>
          </a:prstGeom>
          <a:noFill/>
          <a:ln w="28575">
            <a:solidFill>
              <a:schemeClr val="accent4">
                <a:lumMod val="75000"/>
              </a:schemeClr>
            </a:solidFill>
          </a:ln>
        </p:spPr>
        <p:txBody>
          <a:bodyPr wrap="square" rtlCol="0" anchor="ctr">
            <a:noAutofit/>
          </a:bodyPr>
          <a:lstStyle/>
          <a:p>
            <a:pPr algn="l"/>
            <a:endParaRPr lang="en-US">
              <a:solidFill>
                <a:schemeClr val="tx1"/>
              </a:solidFill>
              <a:latin typeface="AvenirNext LT Pro Regular" panose="020B0504020202020204" pitchFamily="34" charset="77"/>
            </a:endParaRPr>
          </a:p>
        </p:txBody>
      </p:sp>
    </p:spTree>
    <p:extLst>
      <p:ext uri="{BB962C8B-B14F-4D97-AF65-F5344CB8AC3E}">
        <p14:creationId xmlns:p14="http://schemas.microsoft.com/office/powerpoint/2010/main" val="3980446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B40A-FD68-C90C-FC94-AB562EC8C5F8}"/>
              </a:ext>
            </a:extLst>
          </p:cNvPr>
          <p:cNvSpPr>
            <a:spLocks noGrp="1"/>
          </p:cNvSpPr>
          <p:nvPr>
            <p:ph type="title"/>
          </p:nvPr>
        </p:nvSpPr>
        <p:spPr>
          <a:xfrm>
            <a:off x="372427" y="207094"/>
            <a:ext cx="10048713" cy="737284"/>
          </a:xfrm>
        </p:spPr>
        <p:txBody>
          <a:bodyPr/>
          <a:lstStyle/>
          <a:p>
            <a:r>
              <a:rPr lang="tr-TR" dirty="0"/>
              <a:t>A</a:t>
            </a:r>
            <a:r>
              <a:rPr lang="en-US" dirty="0" err="1"/>
              <a:t>raştırmacılar</a:t>
            </a:r>
            <a:r>
              <a:rPr lang="en-US" dirty="0"/>
              <a:t> </a:t>
            </a:r>
            <a:r>
              <a:rPr lang="en-US" dirty="0" err="1"/>
              <a:t>tezlerini</a:t>
            </a:r>
            <a:r>
              <a:rPr lang="en-US" dirty="0"/>
              <a:t> Web of Science </a:t>
            </a:r>
            <a:r>
              <a:rPr lang="en-US" dirty="0" err="1"/>
              <a:t>Araştırmacı</a:t>
            </a:r>
            <a:r>
              <a:rPr lang="en-US" dirty="0"/>
              <a:t> </a:t>
            </a:r>
            <a:r>
              <a:rPr lang="en-US" dirty="0" err="1"/>
              <a:t>Profil</a:t>
            </a:r>
            <a:r>
              <a:rPr lang="tr-TR" dirty="0" err="1"/>
              <a:t>lerine</a:t>
            </a:r>
            <a:r>
              <a:rPr lang="tr-TR" dirty="0"/>
              <a:t> ekleyebilirler</a:t>
            </a:r>
            <a:endParaRPr lang="en-US" dirty="0"/>
          </a:p>
        </p:txBody>
      </p:sp>
      <p:sp>
        <p:nvSpPr>
          <p:cNvPr id="4" name="Slide Number Placeholder 3">
            <a:extLst>
              <a:ext uri="{FF2B5EF4-FFF2-40B4-BE49-F238E27FC236}">
                <a16:creationId xmlns:a16="http://schemas.microsoft.com/office/drawing/2014/main" id="{631A72E7-CD31-195E-289A-81BB57D54CD6}"/>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US"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18" name="Text Placeholder 20">
            <a:extLst>
              <a:ext uri="{FF2B5EF4-FFF2-40B4-BE49-F238E27FC236}">
                <a16:creationId xmlns:a16="http://schemas.microsoft.com/office/drawing/2014/main" id="{DEF77C88-FC1F-4749-3370-359860997951}"/>
              </a:ext>
            </a:extLst>
          </p:cNvPr>
          <p:cNvSpPr txBox="1">
            <a:spLocks/>
          </p:cNvSpPr>
          <p:nvPr/>
        </p:nvSpPr>
        <p:spPr>
          <a:xfrm>
            <a:off x="7431333" y="2044103"/>
            <a:ext cx="4074867" cy="2649817"/>
          </a:xfrm>
          <a:prstGeom prst="rect">
            <a:avLst/>
          </a:prstGeom>
        </p:spPr>
        <p:txBody>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800"/>
              </a:spcAft>
              <a:buClrTx/>
              <a:buSzTx/>
              <a:buNone/>
              <a:tabLst/>
              <a:defRPr/>
            </a:pP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Çalışmanızı</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Web of Science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kullanan</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dünya</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çapında</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9.000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kuruluştaki</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araştırmacılar</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ve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liderler</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tarafından</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daha</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görünür</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kılmak</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için</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Web of Science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Araştırmacı</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Profiliniz</a:t>
            </a:r>
            <a:r>
              <a:rPr kumimoji="0" lang="tr-TR" sz="1800" b="1" i="0" u="none" strike="noStrike" kern="1200" cap="none" spc="0" normalizeH="0" baseline="0" noProof="0" dirty="0">
                <a:ln>
                  <a:noFill/>
                </a:ln>
                <a:solidFill>
                  <a:prstClr val="black"/>
                </a:solidFill>
                <a:effectLst/>
                <a:uLnTx/>
                <a:uFillTx/>
                <a:latin typeface="Avenir Next LT Pro Demi"/>
                <a:ea typeface="+mn-ea"/>
                <a:cs typeface="+mn-cs"/>
              </a:rPr>
              <a:t>e</a:t>
            </a:r>
            <a:r>
              <a:rPr kumimoji="0" lang="en-US" sz="1800" b="1" i="0" u="none" strike="noStrike" kern="1200" cap="none" spc="0" normalizeH="0" baseline="0" noProof="0" dirty="0">
                <a:ln>
                  <a:noFill/>
                </a:ln>
                <a:solidFill>
                  <a:prstClr val="black"/>
                </a:solidFill>
                <a:effectLst/>
                <a:uLnTx/>
                <a:uFillTx/>
                <a:latin typeface="Avenir Next LT Pro Demi"/>
                <a:ea typeface="+mn-ea"/>
                <a:cs typeface="+mn-cs"/>
              </a:rPr>
              <a:t> </a:t>
            </a:r>
            <a:r>
              <a:rPr kumimoji="0" lang="en-US" sz="1800" b="1" i="0" u="none" strike="noStrike" kern="1200" cap="none" spc="0" normalizeH="0" baseline="0" noProof="0" dirty="0" err="1">
                <a:ln>
                  <a:noFill/>
                </a:ln>
                <a:solidFill>
                  <a:prstClr val="black"/>
                </a:solidFill>
                <a:effectLst/>
                <a:uLnTx/>
                <a:uFillTx/>
                <a:latin typeface="Avenir Next LT Pro Demi"/>
                <a:ea typeface="+mn-ea"/>
                <a:cs typeface="+mn-cs"/>
              </a:rPr>
              <a:t>teziniz</a:t>
            </a:r>
            <a:r>
              <a:rPr kumimoji="0" lang="tr-TR" sz="1800" b="1" i="0" u="none" strike="noStrike" kern="1200" cap="none" spc="0" normalizeH="0" baseline="0" noProof="0" dirty="0">
                <a:ln>
                  <a:noFill/>
                </a:ln>
                <a:solidFill>
                  <a:prstClr val="black"/>
                </a:solidFill>
                <a:effectLst/>
                <a:uLnTx/>
                <a:uFillTx/>
                <a:latin typeface="Avenir Next LT Pro Demi"/>
                <a:ea typeface="+mn-ea"/>
                <a:cs typeface="+mn-cs"/>
              </a:rPr>
              <a:t>i ekleyin</a:t>
            </a:r>
            <a:r>
              <a:rPr kumimoji="0" lang="en-US"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p>
        </p:txBody>
      </p:sp>
      <p:grpSp>
        <p:nvGrpSpPr>
          <p:cNvPr id="3" name="Group 2">
            <a:extLst>
              <a:ext uri="{FF2B5EF4-FFF2-40B4-BE49-F238E27FC236}">
                <a16:creationId xmlns:a16="http://schemas.microsoft.com/office/drawing/2014/main" id="{2399A376-0EB1-5F52-FDD6-3F19A1EFBBB6}"/>
              </a:ext>
            </a:extLst>
          </p:cNvPr>
          <p:cNvGrpSpPr/>
          <p:nvPr/>
        </p:nvGrpSpPr>
        <p:grpSpPr>
          <a:xfrm>
            <a:off x="1164028" y="973169"/>
            <a:ext cx="5857720" cy="5149104"/>
            <a:chOff x="2007705" y="720736"/>
            <a:chExt cx="5948358" cy="5228776"/>
          </a:xfrm>
        </p:grpSpPr>
        <p:pic>
          <p:nvPicPr>
            <p:cNvPr id="6" name="Picture 6" descr="A screenshot of a computer&#10;&#10;Description automatically generated">
              <a:extLst>
                <a:ext uri="{FF2B5EF4-FFF2-40B4-BE49-F238E27FC236}">
                  <a16:creationId xmlns:a16="http://schemas.microsoft.com/office/drawing/2014/main" id="{E0E22B96-B385-BAE1-B3AD-E10C6817DF00}"/>
                </a:ext>
              </a:extLst>
            </p:cNvPr>
            <p:cNvPicPr>
              <a:picLocks noChangeAspect="1"/>
            </p:cNvPicPr>
            <p:nvPr/>
          </p:nvPicPr>
          <p:blipFill rotWithShape="1">
            <a:blip r:embed="rId3"/>
            <a:srcRect b="10550"/>
            <a:stretch/>
          </p:blipFill>
          <p:spPr>
            <a:xfrm>
              <a:off x="2007705" y="720736"/>
              <a:ext cx="5948358" cy="5228776"/>
            </a:xfrm>
            <a:prstGeom prst="rect">
              <a:avLst/>
            </a:prstGeom>
          </p:spPr>
        </p:pic>
        <p:pic>
          <p:nvPicPr>
            <p:cNvPr id="7" name="Picture 7" descr="A close-up of a white background&#10;&#10;Description automatically generated">
              <a:extLst>
                <a:ext uri="{FF2B5EF4-FFF2-40B4-BE49-F238E27FC236}">
                  <a16:creationId xmlns:a16="http://schemas.microsoft.com/office/drawing/2014/main" id="{65882B05-7C6A-86EB-D7B0-F60EDCF47350}"/>
                </a:ext>
              </a:extLst>
            </p:cNvPr>
            <p:cNvPicPr>
              <a:picLocks noChangeAspect="1"/>
            </p:cNvPicPr>
            <p:nvPr/>
          </p:nvPicPr>
          <p:blipFill>
            <a:blip r:embed="rId4"/>
            <a:stretch>
              <a:fillRect/>
            </a:stretch>
          </p:blipFill>
          <p:spPr>
            <a:xfrm>
              <a:off x="2490371" y="5233758"/>
              <a:ext cx="3607623" cy="592909"/>
            </a:xfrm>
            <a:prstGeom prst="rect">
              <a:avLst/>
            </a:prstGeom>
          </p:spPr>
        </p:pic>
      </p:grpSp>
      <p:sp>
        <p:nvSpPr>
          <p:cNvPr id="20" name="Oval 19">
            <a:extLst>
              <a:ext uri="{FF2B5EF4-FFF2-40B4-BE49-F238E27FC236}">
                <a16:creationId xmlns:a16="http://schemas.microsoft.com/office/drawing/2014/main" id="{FFBE91B0-4CE8-3B09-6C93-5D60FE5E8FBD}"/>
              </a:ext>
            </a:extLst>
          </p:cNvPr>
          <p:cNvSpPr/>
          <p:nvPr/>
        </p:nvSpPr>
        <p:spPr>
          <a:xfrm>
            <a:off x="4385564" y="5475008"/>
            <a:ext cx="1011220" cy="268941"/>
          </a:xfrm>
          <a:prstGeom prst="ellipse">
            <a:avLst/>
          </a:prstGeom>
          <a:noFill/>
          <a:ln w="19050">
            <a:solidFill>
              <a:schemeClr val="accent4"/>
            </a:solid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002141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5B5900-BF0E-9E9B-9952-7979DAB88FFE}"/>
              </a:ext>
            </a:extLst>
          </p:cNvPr>
          <p:cNvSpPr>
            <a:spLocks noGrp="1"/>
          </p:cNvSpPr>
          <p:nvPr>
            <p:ph type="title"/>
          </p:nvPr>
        </p:nvSpPr>
        <p:spPr>
          <a:xfrm>
            <a:off x="550864" y="368828"/>
            <a:ext cx="10692574" cy="385024"/>
          </a:xfrm>
        </p:spPr>
        <p:txBody>
          <a:bodyPr/>
          <a:lstStyle/>
          <a:p>
            <a:r>
              <a:rPr lang="en-US" sz="2800" dirty="0"/>
              <a:t>ETD Dashboard </a:t>
            </a:r>
            <a:r>
              <a:rPr lang="tr-TR" sz="2800" dirty="0"/>
              <a:t>Detaylı Kullanım İstatistikleri Sağlar</a:t>
            </a:r>
            <a:endParaRPr lang="en-GB" sz="2800" b="1" dirty="0"/>
          </a:p>
        </p:txBody>
      </p:sp>
      <p:sp>
        <p:nvSpPr>
          <p:cNvPr id="2" name="TextBox 1">
            <a:extLst>
              <a:ext uri="{FF2B5EF4-FFF2-40B4-BE49-F238E27FC236}">
                <a16:creationId xmlns:a16="http://schemas.microsoft.com/office/drawing/2014/main" id="{48E3996C-2BCE-6D0D-3A06-0FF1D429548D}"/>
              </a:ext>
            </a:extLst>
          </p:cNvPr>
          <p:cNvSpPr txBox="1"/>
          <p:nvPr/>
        </p:nvSpPr>
        <p:spPr>
          <a:xfrm>
            <a:off x="550863" y="1551682"/>
            <a:ext cx="3358984" cy="4524315"/>
          </a:xfrm>
          <a:prstGeom prst="rect">
            <a:avLst/>
          </a:prstGeom>
          <a:noFill/>
        </p:spPr>
        <p:txBody>
          <a:bodyPr wrap="square" lIns="91440" tIns="45720" rIns="91440" bIns="45720" anchor="t">
            <a:spAutoFit/>
          </a:bodyPr>
          <a:lstStyle/>
          <a:p>
            <a:pPr>
              <a:spcBef>
                <a:spcPts val="1800"/>
              </a:spcBef>
              <a:spcAft>
                <a:spcPts val="1800"/>
              </a:spcAft>
              <a:defRPr/>
            </a:pPr>
            <a:r>
              <a:rPr kumimoji="0" lang="en-US" sz="1600" b="1" i="0" u="none" strike="noStrike" kern="1200" cap="none" spc="0" normalizeH="0" baseline="0" noProof="0" dirty="0">
                <a:ln>
                  <a:noFill/>
                </a:ln>
                <a:effectLst/>
                <a:uLnTx/>
                <a:uFillTx/>
                <a:latin typeface="+mj-lt"/>
                <a:ea typeface="+mn-ea"/>
                <a:cs typeface="+mn-cs"/>
              </a:rPr>
              <a:t>HISTORICAL RETRIEVAL TRENDS</a:t>
            </a:r>
            <a:br>
              <a:rPr kumimoji="0" lang="en-US" sz="14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err="1">
                <a:ln>
                  <a:noFill/>
                </a:ln>
                <a:solidFill>
                  <a:srgbClr val="008094"/>
                </a:solidFill>
                <a:effectLst/>
                <a:uLnTx/>
                <a:uFillTx/>
                <a:ea typeface="+mn-ea"/>
                <a:cs typeface="+mn-cs"/>
              </a:rPr>
              <a:t>Gelecekteki</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yatırımları</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planlamak</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için</a:t>
            </a:r>
            <a:r>
              <a:rPr kumimoji="0" lang="en-US" sz="1200" b="0" i="0" u="none" strike="noStrike" kern="1200" cap="none" spc="0" normalizeH="0" baseline="0" noProof="0" dirty="0">
                <a:ln>
                  <a:noFill/>
                </a:ln>
                <a:solidFill>
                  <a:srgbClr val="008094"/>
                </a:solidFill>
                <a:effectLst/>
                <a:uLnTx/>
                <a:uFillTx/>
                <a:ea typeface="+mn-ea"/>
                <a:cs typeface="+mn-cs"/>
              </a:rPr>
              <a:t> zaman </a:t>
            </a:r>
            <a:r>
              <a:rPr kumimoji="0" lang="en-US" sz="1200" b="0" i="0" u="none" strike="noStrike" kern="1200" cap="none" spc="0" normalizeH="0" baseline="0" noProof="0" dirty="0" err="1">
                <a:ln>
                  <a:noFill/>
                </a:ln>
                <a:solidFill>
                  <a:srgbClr val="008094"/>
                </a:solidFill>
                <a:effectLst/>
                <a:uLnTx/>
                <a:uFillTx/>
                <a:ea typeface="+mn-ea"/>
                <a:cs typeface="+mn-cs"/>
              </a:rPr>
              <a:t>içindeki</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kullanımı</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anlamak</a:t>
            </a:r>
            <a:br>
              <a:rPr lang="en-US" sz="1400" noProof="0" dirty="0">
                <a:solidFill>
                  <a:prstClr val="black"/>
                </a:solidFill>
                <a:latin typeface="+mj-lt"/>
              </a:rPr>
            </a:br>
            <a:br>
              <a:rPr lang="en-US" sz="1400" noProof="0" dirty="0">
                <a:solidFill>
                  <a:prstClr val="black"/>
                </a:solidFill>
                <a:latin typeface="+mj-lt"/>
              </a:rPr>
            </a:br>
            <a:r>
              <a:rPr kumimoji="0" lang="en-US" sz="1600" b="0" i="0" u="none" strike="noStrike" kern="1200" cap="none" spc="0" normalizeH="0" baseline="0" noProof="0" dirty="0">
                <a:ln>
                  <a:noFill/>
                </a:ln>
                <a:effectLst/>
                <a:uLnTx/>
                <a:uFillTx/>
                <a:latin typeface="+mj-lt"/>
                <a:ea typeface="+mn-ea"/>
                <a:cs typeface="+mn-cs"/>
              </a:rPr>
              <a:t>TOP SUBJECTS</a:t>
            </a:r>
            <a:br>
              <a:rPr kumimoji="0" lang="en-US" sz="14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err="1">
                <a:ln>
                  <a:noFill/>
                </a:ln>
                <a:solidFill>
                  <a:srgbClr val="008094"/>
                </a:solidFill>
                <a:effectLst/>
                <a:uLnTx/>
                <a:uFillTx/>
                <a:ea typeface="+mn-ea"/>
                <a:cs typeface="+mn-cs"/>
              </a:rPr>
              <a:t>Araştırma</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alanlarını</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belirleme</a:t>
            </a:r>
            <a:br>
              <a:rPr kumimoji="0" lang="en-US" sz="1400" b="0" i="0" u="none" strike="noStrike" kern="1200" cap="none" spc="0" normalizeH="0" baseline="0" noProof="0" dirty="0">
                <a:ln>
                  <a:noFill/>
                </a:ln>
                <a:solidFill>
                  <a:srgbClr val="008094"/>
                </a:solidFill>
                <a:effectLst/>
                <a:uLnTx/>
                <a:uFillTx/>
                <a:ea typeface="+mn-ea"/>
                <a:cs typeface="+mn-cs"/>
              </a:rPr>
            </a:br>
            <a:br>
              <a:rPr kumimoji="0" lang="en-US" sz="1400" b="0" i="0" u="none" strike="noStrike" kern="1200" cap="none" spc="0" normalizeH="0" baseline="0" noProof="0" dirty="0">
                <a:ln>
                  <a:noFill/>
                </a:ln>
                <a:solidFill>
                  <a:srgbClr val="008094"/>
                </a:solidFill>
                <a:effectLst/>
                <a:uLnTx/>
                <a:uFillTx/>
                <a:ea typeface="+mn-ea"/>
                <a:cs typeface="+mn-cs"/>
              </a:rPr>
            </a:br>
            <a:r>
              <a:rPr kumimoji="0" lang="en-US" sz="1600" b="0" i="0" u="none" strike="noStrike" kern="1200" cap="none" spc="0" normalizeH="0" baseline="0" noProof="0" dirty="0">
                <a:ln>
                  <a:noFill/>
                </a:ln>
                <a:effectLst/>
                <a:uLnTx/>
                <a:uFillTx/>
                <a:latin typeface="+mj-lt"/>
                <a:ea typeface="+mn-ea"/>
                <a:cs typeface="+mn-cs"/>
              </a:rPr>
              <a:t>TOP RETRIEVALS</a:t>
            </a:r>
            <a:br>
              <a:rPr kumimoji="0" lang="en-US" sz="14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a:ln>
                  <a:noFill/>
                </a:ln>
                <a:solidFill>
                  <a:srgbClr val="008094"/>
                </a:solidFill>
                <a:effectLst/>
                <a:uLnTx/>
                <a:uFillTx/>
                <a:ea typeface="+mn-ea"/>
                <a:cs typeface="+mn-cs"/>
              </a:rPr>
              <a:t>En </a:t>
            </a:r>
            <a:r>
              <a:rPr kumimoji="0" lang="en-US" sz="1200" b="0" i="0" u="none" strike="noStrike" kern="1200" cap="none" spc="0" normalizeH="0" baseline="0" noProof="0" dirty="0" err="1">
                <a:ln>
                  <a:noFill/>
                </a:ln>
                <a:solidFill>
                  <a:srgbClr val="008094"/>
                </a:solidFill>
                <a:effectLst/>
                <a:uLnTx/>
                <a:uFillTx/>
                <a:ea typeface="+mn-ea"/>
                <a:cs typeface="+mn-cs"/>
              </a:rPr>
              <a:t>popüler</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mezun</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yazarları</a:t>
            </a:r>
            <a:r>
              <a:rPr kumimoji="0" lang="en-US" sz="1200" b="0" i="0" u="none" strike="noStrike" kern="1200" cap="none" spc="0" normalizeH="0" baseline="0" noProof="0" dirty="0">
                <a:ln>
                  <a:noFill/>
                </a:ln>
                <a:solidFill>
                  <a:srgbClr val="008094"/>
                </a:solidFill>
                <a:effectLst/>
                <a:uLnTx/>
                <a:uFillTx/>
                <a:ea typeface="+mn-ea"/>
                <a:cs typeface="+mn-cs"/>
              </a:rPr>
              <a:t> ve </a:t>
            </a:r>
            <a:r>
              <a:rPr kumimoji="0" lang="en-US" sz="1200" b="0" i="0" u="none" strike="noStrike" kern="1200" cap="none" spc="0" normalizeH="0" baseline="0" noProof="0" dirty="0" err="1">
                <a:ln>
                  <a:noFill/>
                </a:ln>
                <a:solidFill>
                  <a:srgbClr val="008094"/>
                </a:solidFill>
                <a:effectLst/>
                <a:uLnTx/>
                <a:uFillTx/>
                <a:ea typeface="+mn-ea"/>
                <a:cs typeface="+mn-cs"/>
              </a:rPr>
              <a:t>eserlerini</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belirleyin</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tanıyın</a:t>
            </a:r>
            <a:r>
              <a:rPr kumimoji="0" lang="en-US" sz="1200" b="0" i="0" u="none" strike="noStrike" kern="1200" cap="none" spc="0" normalizeH="0" baseline="0" noProof="0" dirty="0">
                <a:ln>
                  <a:noFill/>
                </a:ln>
                <a:solidFill>
                  <a:srgbClr val="008094"/>
                </a:solidFill>
                <a:effectLst/>
                <a:uLnTx/>
                <a:uFillTx/>
                <a:ea typeface="+mn-ea"/>
                <a:cs typeface="+mn-cs"/>
              </a:rPr>
              <a:t> ve </a:t>
            </a:r>
            <a:r>
              <a:rPr kumimoji="0" lang="en-US" sz="1200" b="0" i="0" u="none" strike="noStrike" kern="1200" cap="none" spc="0" normalizeH="0" baseline="0" noProof="0" dirty="0" err="1">
                <a:ln>
                  <a:noFill/>
                </a:ln>
                <a:solidFill>
                  <a:srgbClr val="008094"/>
                </a:solidFill>
                <a:effectLst/>
                <a:uLnTx/>
                <a:uFillTx/>
                <a:ea typeface="+mn-ea"/>
                <a:cs typeface="+mn-cs"/>
              </a:rPr>
              <a:t>tanıtın</a:t>
            </a:r>
            <a:br>
              <a:rPr kumimoji="0" lang="en-US" sz="1400" b="0" i="0" u="none" strike="noStrike" kern="1200" cap="none" spc="0" normalizeH="0" baseline="0" noProof="0" dirty="0">
                <a:ln>
                  <a:noFill/>
                </a:ln>
                <a:solidFill>
                  <a:srgbClr val="008094"/>
                </a:solidFill>
                <a:effectLst/>
                <a:uLnTx/>
                <a:uFillTx/>
                <a:ea typeface="+mn-ea"/>
                <a:cs typeface="+mn-cs"/>
              </a:rPr>
            </a:br>
            <a:br>
              <a:rPr kumimoji="0" lang="en-US" sz="1400" b="0" i="0" u="none" strike="noStrike" kern="1200" cap="none" spc="0" normalizeH="0" baseline="0" noProof="0" dirty="0">
                <a:ln>
                  <a:noFill/>
                </a:ln>
                <a:solidFill>
                  <a:srgbClr val="008094"/>
                </a:solidFill>
                <a:effectLst/>
                <a:uLnTx/>
                <a:uFillTx/>
                <a:ea typeface="+mn-ea"/>
                <a:cs typeface="+mn-cs"/>
              </a:rPr>
            </a:br>
            <a:r>
              <a:rPr kumimoji="0" lang="en-US" sz="1600" b="0" i="0" u="none" strike="noStrike" kern="1200" cap="none" spc="0" normalizeH="0" baseline="0" noProof="0" dirty="0">
                <a:ln>
                  <a:noFill/>
                </a:ln>
                <a:effectLst/>
                <a:uLnTx/>
                <a:uFillTx/>
                <a:latin typeface="+mj-lt"/>
                <a:ea typeface="+mn-ea"/>
                <a:cs typeface="+mn-cs"/>
              </a:rPr>
              <a:t>RETRIEVALS BY COUNTRY</a:t>
            </a:r>
            <a:br>
              <a:rPr kumimoji="0" lang="en-US" sz="1400" b="0" i="0" u="none" strike="noStrike" kern="1200" cap="none" spc="0" normalizeH="0" baseline="0" noProof="0" dirty="0">
                <a:ln>
                  <a:noFill/>
                </a:ln>
                <a:solidFill>
                  <a:prstClr val="black"/>
                </a:solidFill>
                <a:effectLst/>
                <a:uLnTx/>
                <a:uFillTx/>
                <a:latin typeface="+mj-lt"/>
                <a:ea typeface="+mn-ea"/>
                <a:cs typeface="+mn-cs"/>
              </a:rPr>
            </a:br>
            <a:r>
              <a:rPr lang="tr-TR" sz="1200" dirty="0">
                <a:solidFill>
                  <a:srgbClr val="008094"/>
                </a:solidFill>
                <a:latin typeface="+mj-lt"/>
              </a:rPr>
              <a:t>Tezlerinizin </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küresel</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erişimini</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tr-TR" sz="1200" b="0" i="0" u="none" strike="noStrike" kern="1200" cap="none" spc="0" normalizeH="0" baseline="0" noProof="0" dirty="0">
                <a:ln>
                  <a:noFill/>
                </a:ln>
                <a:solidFill>
                  <a:srgbClr val="008094"/>
                </a:solidFill>
                <a:effectLst/>
                <a:uLnTx/>
                <a:uFillTx/>
                <a:ea typeface="+mn-ea"/>
                <a:cs typeface="+mn-cs"/>
              </a:rPr>
              <a:t>inceleyin</a:t>
            </a:r>
            <a:br>
              <a:rPr lang="en-US" sz="1400" dirty="0">
                <a:solidFill>
                  <a:prstClr val="black"/>
                </a:solidFill>
                <a:latin typeface="+mj-lt"/>
              </a:rPr>
            </a:br>
            <a:br>
              <a:rPr lang="en-US" sz="1600" dirty="0">
                <a:solidFill>
                  <a:prstClr val="black"/>
                </a:solidFill>
                <a:latin typeface="+mj-lt"/>
              </a:rPr>
            </a:br>
            <a:r>
              <a:rPr kumimoji="0" lang="en-US" sz="1600" b="0" i="0" u="none" strike="noStrike" kern="1200" cap="none" spc="0" normalizeH="0" baseline="0" noProof="0" dirty="0">
                <a:ln>
                  <a:noFill/>
                </a:ln>
                <a:effectLst/>
                <a:uLnTx/>
                <a:uFillTx/>
                <a:latin typeface="+mj-lt"/>
                <a:ea typeface="+mn-ea"/>
                <a:cs typeface="+mn-cs"/>
              </a:rPr>
              <a:t>RETRIEVALS BY ANY UNIVERSITY</a:t>
            </a:r>
            <a:br>
              <a:rPr kumimoji="0" lang="en-US" sz="16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err="1">
                <a:ln>
                  <a:noFill/>
                </a:ln>
                <a:solidFill>
                  <a:srgbClr val="008094"/>
                </a:solidFill>
                <a:effectLst/>
                <a:uLnTx/>
                <a:uFillTx/>
                <a:ea typeface="+mn-ea"/>
                <a:cs typeface="+mn-cs"/>
              </a:rPr>
              <a:t>Diğer</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kurumlarla</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işbirliği</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fırsatlarının</a:t>
            </a:r>
            <a:r>
              <a:rPr kumimoji="0" lang="en-US" sz="1200" b="0" i="0" u="none" strike="noStrike" kern="1200" cap="none" spc="0" normalizeH="0" baseline="0" noProof="0" dirty="0">
                <a:ln>
                  <a:noFill/>
                </a:ln>
                <a:solidFill>
                  <a:srgbClr val="008094"/>
                </a:solidFill>
                <a:effectLst/>
                <a:uLnTx/>
                <a:uFillTx/>
                <a:ea typeface="+mn-ea"/>
                <a:cs typeface="+mn-cs"/>
              </a:rPr>
              <a:t> </a:t>
            </a:r>
            <a:r>
              <a:rPr kumimoji="0" lang="en-US" sz="1200" b="0" i="0" u="none" strike="noStrike" kern="1200" cap="none" spc="0" normalizeH="0" baseline="0" noProof="0" dirty="0" err="1">
                <a:ln>
                  <a:noFill/>
                </a:ln>
                <a:solidFill>
                  <a:srgbClr val="008094"/>
                </a:solidFill>
                <a:effectLst/>
                <a:uLnTx/>
                <a:uFillTx/>
                <a:ea typeface="+mn-ea"/>
                <a:cs typeface="+mn-cs"/>
              </a:rPr>
              <a:t>belirlenmesi</a:t>
            </a:r>
            <a:br>
              <a:rPr lang="en-US" sz="1400" noProof="0" dirty="0">
                <a:solidFill>
                  <a:prstClr val="black"/>
                </a:solidFill>
                <a:latin typeface="+mj-lt"/>
              </a:rPr>
            </a:br>
            <a:br>
              <a:rPr lang="en-US" sz="1400" noProof="0" dirty="0">
                <a:solidFill>
                  <a:prstClr val="black"/>
                </a:solidFill>
                <a:latin typeface="+mj-lt"/>
              </a:rPr>
            </a:br>
            <a:r>
              <a:rPr kumimoji="0" lang="en-US" sz="1600" b="0" i="0" u="none" strike="noStrike" kern="1200" cap="none" spc="0" normalizeH="0" baseline="0" noProof="0" dirty="0">
                <a:ln>
                  <a:noFill/>
                </a:ln>
                <a:effectLst/>
                <a:uLnTx/>
                <a:uFillTx/>
                <a:latin typeface="+mj-lt"/>
                <a:ea typeface="+mn-ea"/>
                <a:cs typeface="+mn-cs"/>
              </a:rPr>
              <a:t>RETRIEVALS BENCHMARKING</a:t>
            </a:r>
            <a:br>
              <a:rPr kumimoji="0" lang="en-US" sz="1400" b="0" i="0" u="none" strike="noStrike" kern="1200" cap="none" spc="0" normalizeH="0" baseline="0" noProof="0" dirty="0">
                <a:ln>
                  <a:noFill/>
                </a:ln>
                <a:solidFill>
                  <a:prstClr val="black"/>
                </a:solidFill>
                <a:effectLst/>
                <a:uLnTx/>
                <a:uFillTx/>
                <a:latin typeface="+mj-lt"/>
                <a:ea typeface="+mn-ea"/>
                <a:cs typeface="+mn-cs"/>
              </a:rPr>
            </a:br>
            <a:r>
              <a:rPr kumimoji="0" lang="tr-TR" sz="1200" b="0" i="0" u="none" strike="noStrike" kern="1200" cap="none" spc="0" normalizeH="0" baseline="0" noProof="0" dirty="0">
                <a:ln>
                  <a:noFill/>
                </a:ln>
                <a:solidFill>
                  <a:srgbClr val="008094"/>
                </a:solidFill>
                <a:effectLst/>
                <a:uLnTx/>
                <a:uFillTx/>
                <a:ea typeface="+mn-ea"/>
                <a:cs typeface="+mn-cs"/>
              </a:rPr>
              <a:t>Benzer kurumlarla performansınızı karşılaştırın</a:t>
            </a:r>
            <a:endParaRPr kumimoji="0" lang="en-US" sz="1200" b="0" i="0" u="none" strike="noStrike" kern="1200" cap="none" spc="0" normalizeH="0" baseline="0" noProof="0" dirty="0">
              <a:ln>
                <a:noFill/>
              </a:ln>
              <a:solidFill>
                <a:srgbClr val="008094"/>
              </a:solidFill>
              <a:effectLst/>
              <a:uLnTx/>
              <a:uFillTx/>
              <a:ea typeface="+mn-ea"/>
              <a:cs typeface="+mn-cs"/>
            </a:endParaRPr>
          </a:p>
        </p:txBody>
      </p:sp>
      <p:pic>
        <p:nvPicPr>
          <p:cNvPr id="3" name="object 16">
            <a:extLst>
              <a:ext uri="{FF2B5EF4-FFF2-40B4-BE49-F238E27FC236}">
                <a16:creationId xmlns:a16="http://schemas.microsoft.com/office/drawing/2014/main" id="{6B8566D0-7559-0000-5DC0-92D1737A1CF9}"/>
              </a:ext>
            </a:extLst>
          </p:cNvPr>
          <p:cNvPicPr/>
          <p:nvPr/>
        </p:nvPicPr>
        <p:blipFill>
          <a:blip r:embed="rId3" cstate="print"/>
          <a:stretch>
            <a:fillRect/>
          </a:stretch>
        </p:blipFill>
        <p:spPr>
          <a:xfrm>
            <a:off x="4151587" y="1405657"/>
            <a:ext cx="7489550" cy="4921571"/>
          </a:xfrm>
          <a:prstGeom prst="rect">
            <a:avLst/>
          </a:prstGeom>
        </p:spPr>
      </p:pic>
      <p:sp>
        <p:nvSpPr>
          <p:cNvPr id="5" name="Text Placeholder 8">
            <a:extLst>
              <a:ext uri="{FF2B5EF4-FFF2-40B4-BE49-F238E27FC236}">
                <a16:creationId xmlns:a16="http://schemas.microsoft.com/office/drawing/2014/main" id="{355D3626-1217-0953-1A3E-20BC11865F68}"/>
              </a:ext>
            </a:extLst>
          </p:cNvPr>
          <p:cNvSpPr>
            <a:spLocks noGrp="1"/>
          </p:cNvSpPr>
          <p:nvPr>
            <p:ph type="body" sz="quarter" idx="13"/>
          </p:nvPr>
        </p:nvSpPr>
        <p:spPr>
          <a:xfrm>
            <a:off x="550864" y="753852"/>
            <a:ext cx="10692574" cy="336973"/>
          </a:xfrm>
        </p:spPr>
        <p:txBody>
          <a:bodyPr/>
          <a:lstStyle/>
          <a:p>
            <a:r>
              <a:rPr lang="tr-TR" noProof="0" dirty="0"/>
              <a:t>Değerlendirme süreci için 6 farklı rapor yer almaktadır</a:t>
            </a:r>
            <a:endParaRPr lang="en-GB" dirty="0"/>
          </a:p>
        </p:txBody>
      </p:sp>
    </p:spTree>
    <p:extLst>
      <p:ext uri="{BB962C8B-B14F-4D97-AF65-F5344CB8AC3E}">
        <p14:creationId xmlns:p14="http://schemas.microsoft.com/office/powerpoint/2010/main" val="1629554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65C8-06DD-4F88-7332-B0BAF4F96A5E}"/>
              </a:ext>
            </a:extLst>
          </p:cNvPr>
          <p:cNvSpPr>
            <a:spLocks noGrp="1"/>
          </p:cNvSpPr>
          <p:nvPr>
            <p:ph type="title"/>
          </p:nvPr>
        </p:nvSpPr>
        <p:spPr>
          <a:xfrm>
            <a:off x="550864" y="167640"/>
            <a:ext cx="10692574" cy="746760"/>
          </a:xfrm>
        </p:spPr>
        <p:txBody>
          <a:bodyPr/>
          <a:lstStyle/>
          <a:p>
            <a:r>
              <a:rPr lang="tr-TR" b="1" dirty="0"/>
              <a:t>Türkiye’den Tezlerini PQDT ye Yükleyen Kurumların 2022 Yılında Tezlerinin Ülkelere Göre Kullanımı</a:t>
            </a:r>
            <a:endParaRPr lang="en-US" b="1" dirty="0"/>
          </a:p>
        </p:txBody>
      </p:sp>
      <p:sp>
        <p:nvSpPr>
          <p:cNvPr id="4" name="Slide Number Placeholder 3">
            <a:extLst>
              <a:ext uri="{FF2B5EF4-FFF2-40B4-BE49-F238E27FC236}">
                <a16:creationId xmlns:a16="http://schemas.microsoft.com/office/drawing/2014/main" id="{24AD7978-AC2E-8E4A-F430-C0A32833DF8C}"/>
              </a:ext>
            </a:extLst>
          </p:cNvPr>
          <p:cNvSpPr>
            <a:spLocks noGrp="1"/>
          </p:cNvSpPr>
          <p:nvPr>
            <p:ph type="sldNum" sz="quarter" idx="11"/>
          </p:nvPr>
        </p:nvSpPr>
        <p:spPr/>
        <p:txBody>
          <a:bodyPr/>
          <a:lstStyle/>
          <a:p>
            <a:fld id="{F59CD943-D024-467A-B36E-F11E1285ED75}" type="slidenum">
              <a:rPr lang="en-GB" smtClean="0"/>
              <a:pPr/>
              <a:t>17</a:t>
            </a:fld>
            <a:endParaRPr lang="en-GB"/>
          </a:p>
        </p:txBody>
      </p:sp>
      <p:pic>
        <p:nvPicPr>
          <p:cNvPr id="13" name="Picture 12">
            <a:extLst>
              <a:ext uri="{FF2B5EF4-FFF2-40B4-BE49-F238E27FC236}">
                <a16:creationId xmlns:a16="http://schemas.microsoft.com/office/drawing/2014/main" id="{04A2C489-C010-56B1-5596-74C3D80F6DBF}"/>
              </a:ext>
            </a:extLst>
          </p:cNvPr>
          <p:cNvPicPr>
            <a:picLocks noChangeAspect="1"/>
          </p:cNvPicPr>
          <p:nvPr/>
        </p:nvPicPr>
        <p:blipFill>
          <a:blip r:embed="rId3"/>
          <a:stretch>
            <a:fillRect/>
          </a:stretch>
        </p:blipFill>
        <p:spPr>
          <a:xfrm>
            <a:off x="550864" y="1036320"/>
            <a:ext cx="10955335" cy="5029200"/>
          </a:xfrm>
          <a:prstGeom prst="rect">
            <a:avLst/>
          </a:prstGeom>
        </p:spPr>
      </p:pic>
    </p:spTree>
    <p:extLst>
      <p:ext uri="{BB962C8B-B14F-4D97-AF65-F5344CB8AC3E}">
        <p14:creationId xmlns:p14="http://schemas.microsoft.com/office/powerpoint/2010/main" val="1227994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65C8-06DD-4F88-7332-B0BAF4F96A5E}"/>
              </a:ext>
            </a:extLst>
          </p:cNvPr>
          <p:cNvSpPr>
            <a:spLocks noGrp="1"/>
          </p:cNvSpPr>
          <p:nvPr>
            <p:ph type="title"/>
          </p:nvPr>
        </p:nvSpPr>
        <p:spPr>
          <a:xfrm>
            <a:off x="550864" y="167640"/>
            <a:ext cx="10692574" cy="746760"/>
          </a:xfrm>
        </p:spPr>
        <p:txBody>
          <a:bodyPr/>
          <a:lstStyle/>
          <a:p>
            <a:r>
              <a:rPr lang="tr-TR" b="1" dirty="0"/>
              <a:t>Türkiye’den Tezlerini PQDT ye Yükleyen Kurumların 2022 Yılında Tezlerinin Üniversitelere Göre Kullanımı</a:t>
            </a:r>
            <a:endParaRPr lang="en-US" b="1" dirty="0"/>
          </a:p>
        </p:txBody>
      </p:sp>
      <p:sp>
        <p:nvSpPr>
          <p:cNvPr id="4" name="Slide Number Placeholder 3">
            <a:extLst>
              <a:ext uri="{FF2B5EF4-FFF2-40B4-BE49-F238E27FC236}">
                <a16:creationId xmlns:a16="http://schemas.microsoft.com/office/drawing/2014/main" id="{24AD7978-AC2E-8E4A-F430-C0A32833DF8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Next LT Pro Regular" panose="020B0504020202020204" pitchFamily="34"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a:ln>
                <a:noFill/>
              </a:ln>
              <a:solidFill>
                <a:prstClr val="black"/>
              </a:solidFill>
              <a:effectLst/>
              <a:uLnTx/>
              <a:uFillTx/>
              <a:latin typeface="AvenirNext LT Pro Regular" panose="020B0504020202020204" pitchFamily="34" charset="77"/>
              <a:ea typeface="+mn-ea"/>
              <a:cs typeface="+mn-cs"/>
            </a:endParaRPr>
          </a:p>
        </p:txBody>
      </p:sp>
      <p:pic>
        <p:nvPicPr>
          <p:cNvPr id="5" name="Picture 4">
            <a:extLst>
              <a:ext uri="{FF2B5EF4-FFF2-40B4-BE49-F238E27FC236}">
                <a16:creationId xmlns:a16="http://schemas.microsoft.com/office/drawing/2014/main" id="{4CC00AB4-2D44-B06F-9335-7B772D48C783}"/>
              </a:ext>
            </a:extLst>
          </p:cNvPr>
          <p:cNvPicPr>
            <a:picLocks noChangeAspect="1"/>
          </p:cNvPicPr>
          <p:nvPr/>
        </p:nvPicPr>
        <p:blipFill>
          <a:blip r:embed="rId3"/>
          <a:stretch>
            <a:fillRect/>
          </a:stretch>
        </p:blipFill>
        <p:spPr>
          <a:xfrm>
            <a:off x="550864" y="914400"/>
            <a:ext cx="10692574" cy="5318760"/>
          </a:xfrm>
          <a:prstGeom prst="rect">
            <a:avLst/>
          </a:prstGeom>
        </p:spPr>
      </p:pic>
    </p:spTree>
    <p:extLst>
      <p:ext uri="{BB962C8B-B14F-4D97-AF65-F5344CB8AC3E}">
        <p14:creationId xmlns:p14="http://schemas.microsoft.com/office/powerpoint/2010/main" val="1035339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E48012-79AA-02DA-3FC7-092811EEB606}"/>
              </a:ext>
            </a:extLst>
          </p:cNvPr>
          <p:cNvSpPr>
            <a:spLocks noGrp="1"/>
          </p:cNvSpPr>
          <p:nvPr>
            <p:ph type="body" sz="quarter" idx="13"/>
          </p:nvPr>
        </p:nvSpPr>
        <p:spPr/>
        <p:txBody>
          <a:bodyPr/>
          <a:lstStyle/>
          <a:p>
            <a:r>
              <a:rPr lang="tr-TR" dirty="0"/>
              <a:t>Esen Dağdelen</a:t>
            </a:r>
            <a:endParaRPr lang="en-US" dirty="0"/>
          </a:p>
        </p:txBody>
      </p:sp>
      <p:sp>
        <p:nvSpPr>
          <p:cNvPr id="3" name="Text Placeholder 2">
            <a:extLst>
              <a:ext uri="{FF2B5EF4-FFF2-40B4-BE49-F238E27FC236}">
                <a16:creationId xmlns:a16="http://schemas.microsoft.com/office/drawing/2014/main" id="{91554334-1E04-6B7D-3DA4-4546C61A42F2}"/>
              </a:ext>
            </a:extLst>
          </p:cNvPr>
          <p:cNvSpPr>
            <a:spLocks noGrp="1"/>
          </p:cNvSpPr>
          <p:nvPr>
            <p:ph type="body" sz="quarter" idx="14"/>
          </p:nvPr>
        </p:nvSpPr>
        <p:spPr/>
        <p:txBody>
          <a:bodyPr/>
          <a:lstStyle/>
          <a:p>
            <a:r>
              <a:rPr lang="tr-TR" dirty="0" err="1">
                <a:hlinkClick r:id="rId2">
                  <a:extLst>
                    <a:ext uri="{A12FA001-AC4F-418D-AE19-62706E023703}">
                      <ahyp:hlinkClr xmlns:ahyp="http://schemas.microsoft.com/office/drawing/2018/hyperlinkcolor" val="tx"/>
                    </a:ext>
                  </a:extLst>
                </a:hlinkClick>
              </a:rPr>
              <a:t>esen.dagdelen</a:t>
            </a:r>
            <a:r>
              <a:rPr lang="en-US" dirty="0">
                <a:hlinkClick r:id="rId2">
                  <a:extLst>
                    <a:ext uri="{A12FA001-AC4F-418D-AE19-62706E023703}">
                      <ahyp:hlinkClr xmlns:ahyp="http://schemas.microsoft.com/office/drawing/2018/hyperlinkcolor" val="tx"/>
                    </a:ext>
                  </a:extLst>
                </a:hlinkClick>
              </a:rPr>
              <a:t>@clarivate.com</a:t>
            </a:r>
            <a:endParaRPr lang="en-US" dirty="0"/>
          </a:p>
          <a:p>
            <a:endParaRPr lang="en-US" dirty="0"/>
          </a:p>
        </p:txBody>
      </p:sp>
      <p:sp>
        <p:nvSpPr>
          <p:cNvPr id="5" name="Text Placeholder 4">
            <a:extLst>
              <a:ext uri="{FF2B5EF4-FFF2-40B4-BE49-F238E27FC236}">
                <a16:creationId xmlns:a16="http://schemas.microsoft.com/office/drawing/2014/main" id="{765E7447-15ED-0D6E-FDBC-8A17E8DC9AB2}"/>
              </a:ext>
            </a:extLst>
          </p:cNvPr>
          <p:cNvSpPr>
            <a:spLocks noGrp="1"/>
          </p:cNvSpPr>
          <p:nvPr>
            <p:ph type="body" sz="quarter" idx="16"/>
          </p:nvPr>
        </p:nvSpPr>
        <p:spPr>
          <a:xfrm>
            <a:off x="548878" y="2467776"/>
            <a:ext cx="11094244" cy="1372169"/>
          </a:xfrm>
        </p:spPr>
        <p:txBody>
          <a:bodyPr/>
          <a:lstStyle/>
          <a:p>
            <a:r>
              <a:rPr lang="tr-TR" dirty="0"/>
              <a:t>Teşekkürler</a:t>
            </a:r>
            <a:endParaRPr lang="en-US" dirty="0"/>
          </a:p>
        </p:txBody>
      </p:sp>
    </p:spTree>
    <p:extLst>
      <p:ext uri="{BB962C8B-B14F-4D97-AF65-F5344CB8AC3E}">
        <p14:creationId xmlns:p14="http://schemas.microsoft.com/office/powerpoint/2010/main" val="9276905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itle Layouts - Light">
  <a:themeElements>
    <a:clrScheme name="Custom 48">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2A1054A9-3753-4574-A819-1EB61AA56D79}"/>
    </a:ext>
  </a:extLst>
</a:theme>
</file>

<file path=ppt/theme/theme2.xml><?xml version="1.0" encoding="utf-8"?>
<a:theme xmlns:a="http://schemas.openxmlformats.org/drawingml/2006/main" name="Agenda Layouts - Light">
  <a:themeElements>
    <a:clrScheme name="Custom 47">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159EDA13-9BD6-48CF-8CA2-94A790E74580}"/>
    </a:ext>
  </a:extLst>
</a:theme>
</file>

<file path=ppt/theme/theme3.xml><?xml version="1.0" encoding="utf-8"?>
<a:theme xmlns:a="http://schemas.openxmlformats.org/drawingml/2006/main" name="Section Break Layouts">
  <a:themeElements>
    <a:clrScheme name="Custom 4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2023 brand refresh" id="{D268B06B-20B7-4C70-867C-1AC3A2E93D66}" vid="{B0B6F4DB-DD8C-47B3-B81A-835358505EC0}"/>
    </a:ext>
  </a:extLst>
</a:theme>
</file>

<file path=ppt/theme/theme4.xml><?xml version="1.0" encoding="utf-8"?>
<a:theme xmlns:a="http://schemas.openxmlformats.org/drawingml/2006/main" name="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82D89247-9F02-4361-BB3A-D15E38006D1B}"/>
    </a:ext>
  </a:extLst>
</a:theme>
</file>

<file path=ppt/theme/theme5.xml><?xml version="1.0" encoding="utf-8"?>
<a:theme xmlns:a="http://schemas.openxmlformats.org/drawingml/2006/main" name="Data Visualisation - Light">
  <a:themeElements>
    <a:clrScheme name="Custom 24">
      <a:dk1>
        <a:sysClr val="windowText" lastClr="000000"/>
      </a:dk1>
      <a:lt1>
        <a:sysClr val="window" lastClr="FFFFFF"/>
      </a:lt1>
      <a:dk2>
        <a:srgbClr val="2A2B2D"/>
      </a:dk2>
      <a:lt2>
        <a:srgbClr val="5E33BF"/>
      </a:lt2>
      <a:accent1>
        <a:srgbClr val="B175E1"/>
      </a:accent1>
      <a:accent2>
        <a:srgbClr val="18A381"/>
      </a:accent2>
      <a:accent3>
        <a:srgbClr val="319AF0"/>
      </a:accent3>
      <a:accent4>
        <a:srgbClr val="ED5564"/>
      </a:accent4>
      <a:accent5>
        <a:srgbClr val="5E33BF"/>
      </a:accent5>
      <a:accent6>
        <a:srgbClr val="003F51"/>
      </a:accent6>
      <a:hlink>
        <a:srgbClr val="000000"/>
      </a:hlink>
      <a:folHlink>
        <a:srgbClr val="ED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1"/>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2023 brand refresh" id="{D268B06B-20B7-4C70-867C-1AC3A2E93D66}" vid="{EF935E27-7F81-4C55-90AE-B068177C4BDA}"/>
    </a:ext>
  </a:extLst>
</a:theme>
</file>

<file path=ppt/theme/theme6.xml><?xml version="1.0" encoding="utf-8"?>
<a:theme xmlns:a="http://schemas.openxmlformats.org/drawingml/2006/main" name="Device Layouts - Light">
  <a:themeElements>
    <a:clrScheme name="Custom 44">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17E30B95-62F5-49D3-AADF-19592AF5569B}"/>
    </a:ext>
  </a:extLst>
</a:theme>
</file>

<file path=ppt/theme/theme7.xml><?xml version="1.0" encoding="utf-8"?>
<a:theme xmlns:a="http://schemas.openxmlformats.org/drawingml/2006/main" name="Title Layouts - Dark">
  <a:themeElements>
    <a:clrScheme name="Custom 42">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DB84F5BF-E55F-40DA-B34B-678A873B73C4}"/>
    </a:ext>
  </a:extLst>
</a:theme>
</file>

<file path=ppt/theme/theme8.xml><?xml version="1.0" encoding="utf-8"?>
<a:theme xmlns:a="http://schemas.openxmlformats.org/drawingml/2006/main" name="Agenda Layouts - Dark">
  <a:themeElements>
    <a:clrScheme name="Custom 41">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2023 brand refresh" id="{D268B06B-20B7-4C70-867C-1AC3A2E93D66}" vid="{70BBCA5E-1AB5-456D-B3CC-6B66FA444D62}"/>
    </a:ext>
  </a:extLst>
</a:theme>
</file>

<file path=ppt/theme/theme9.xml><?xml version="1.0" encoding="utf-8"?>
<a:theme xmlns:a="http://schemas.openxmlformats.org/drawingml/2006/main" name="Content Layouts - Dark">
  <a:themeElements>
    <a:clrScheme name="Custom 40">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AD5B37EE-D30B-4550-B397-BFC359828C43}"/>
    </a:ext>
  </a:extLst>
</a:theme>
</file>

<file path=ppt/theme/theme10.xml><?xml version="1.0" encoding="utf-8"?>
<a:theme xmlns:a="http://schemas.openxmlformats.org/drawingml/2006/main" name="Data Visualisation - Dark">
  <a:themeElements>
    <a:clrScheme name="Custom 39">
      <a:dk1>
        <a:sysClr val="windowText" lastClr="000000"/>
      </a:dk1>
      <a:lt1>
        <a:sysClr val="window" lastClr="FFFFFF"/>
      </a:lt1>
      <a:dk2>
        <a:srgbClr val="2A2B2D"/>
      </a:dk2>
      <a:lt2>
        <a:srgbClr val="5E33BF"/>
      </a:lt2>
      <a:accent1>
        <a:srgbClr val="93FF9E"/>
      </a:accent1>
      <a:accent2>
        <a:srgbClr val="B175E1"/>
      </a:accent2>
      <a:accent3>
        <a:srgbClr val="F0FE4F"/>
      </a:accent3>
      <a:accent4>
        <a:srgbClr val="319AF0"/>
      </a:accent4>
      <a:accent5>
        <a:srgbClr val="ED5564"/>
      </a:accent5>
      <a:accent6>
        <a:srgbClr val="00DFCB"/>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2023 brand refresh" id="{D268B06B-20B7-4C70-867C-1AC3A2E93D66}" vid="{E6BC11C0-4FC9-4038-B4DA-D61D7D06C02E}"/>
    </a:ext>
  </a:extLst>
</a:theme>
</file>

<file path=ppt/theme/theme11.xml><?xml version="1.0" encoding="utf-8"?>
<a:theme xmlns:a="http://schemas.openxmlformats.org/drawingml/2006/main" name="Device Layouts - Dark">
  <a:themeElements>
    <a:clrScheme name="Custom 38">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2023 brand refresh" id="{D268B06B-20B7-4C70-867C-1AC3A2E93D66}" vid="{C00536E1-18D7-46DE-A368-3DB6ADE9D21A}"/>
    </a:ext>
  </a:extLst>
</a:theme>
</file>

<file path=ppt/theme/theme12.xml><?xml version="1.0" encoding="utf-8"?>
<a:theme xmlns:a="http://schemas.openxmlformats.org/drawingml/2006/main" name="Closing Layouts - Light">
  <a:themeElements>
    <a:clrScheme name="Custom 3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2023 brand refresh" id="{D268B06B-20B7-4C70-867C-1AC3A2E93D66}" vid="{DCCBCDC9-B754-410D-A8CD-5D5C08B7A8F9}"/>
    </a:ext>
  </a:extLst>
</a:theme>
</file>

<file path=ppt/theme/theme13.xml><?xml version="1.0" encoding="utf-8"?>
<a:theme xmlns:a="http://schemas.openxmlformats.org/drawingml/2006/main" name="1_Title Layouts - Dark">
  <a:themeElements>
    <a:clrScheme name="Custom 42">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2876B31C-288A-4012-B038-6E87B9219AA5}"/>
    </a:ext>
  </a:extLst>
</a:theme>
</file>

<file path=ppt/theme/theme14.xml><?xml version="1.0" encoding="utf-8"?>
<a:theme xmlns:a="http://schemas.openxmlformats.org/drawingml/2006/main" name="2_Title Layouts - Dark">
  <a:themeElements>
    <a:clrScheme name="Custom 42">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Presentation7" id="{3C1BA2B5-E824-4EE9-8A72-45F5536156ED}" vid="{7EEF441D-DA0F-4366-BF11-D3BA931FE001}"/>
    </a:ext>
  </a:extLst>
</a:theme>
</file>

<file path=ppt/theme/theme15.xml><?xml version="1.0" encoding="utf-8"?>
<a:theme xmlns:a="http://schemas.openxmlformats.org/drawingml/2006/main" name="1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Presentation7" id="{3C1BA2B5-E824-4EE9-8A72-45F5536156ED}" vid="{8EDB9AB8-B6F1-4CB6-A4DD-B897D0BB67F9}"/>
    </a:ext>
  </a:extLst>
</a:theme>
</file>

<file path=ppt/theme/theme16.xml><?xml version="1.0" encoding="utf-8"?>
<a:theme xmlns:a="http://schemas.openxmlformats.org/drawingml/2006/main" name="2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E9931B46-9C35-4685-ACA9-4A52E829BFBD}"/>
    </a:ext>
  </a:extLst>
</a:theme>
</file>

<file path=ppt/theme/theme17.xml><?xml version="1.0" encoding="utf-8"?>
<a:theme xmlns:a="http://schemas.openxmlformats.org/drawingml/2006/main" name="1_Closing Layouts - Light">
  <a:themeElements>
    <a:clrScheme name="Custom 3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Presentation7" id="{3C1BA2B5-E824-4EE9-8A72-45F5536156ED}" vid="{B0980EF6-AF2E-4E36-9B92-669C6B8CD8E6}"/>
    </a:ext>
  </a:extLst>
</a:theme>
</file>

<file path=ppt/theme/theme18.xml><?xml version="1.0" encoding="utf-8"?>
<a:theme xmlns:a="http://schemas.openxmlformats.org/drawingml/2006/main" name="1_Section Break Layouts">
  <a:themeElements>
    <a:clrScheme name="Custom 4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Presentation7" id="{3C1BA2B5-E824-4EE9-8A72-45F5536156ED}" vid="{E6B77FAD-367A-4A7B-BC35-71FFC10EB44F}"/>
    </a:ext>
  </a:extLst>
</a:theme>
</file>

<file path=ppt/theme/theme19.xml><?xml version="1.0" encoding="utf-8"?>
<a:theme xmlns:a="http://schemas.openxmlformats.org/drawingml/2006/main" name="3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2023 brand refresh" id="{D268B06B-20B7-4C70-867C-1AC3A2E93D66}" vid="{82D89247-9F02-4361-BB3A-D15E38006D1B}"/>
    </a:ext>
  </a:extLst>
</a:theme>
</file>

<file path=ppt/theme/theme20.xml><?xml version="1.0" encoding="utf-8"?>
<a:theme xmlns:a="http://schemas.openxmlformats.org/drawingml/2006/main" name="4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noFill/>
        <a:ln>
          <a:noFill/>
        </a:ln>
      </a:spPr>
      <a:bodyPr wrap="square">
        <a:spAutoFit/>
      </a:bodyPr>
      <a:lstStyle>
        <a:defPPr marL="0" indent="0" algn="l">
          <a:spcBef>
            <a:spcPts val="1200"/>
          </a:spcBef>
          <a:buFont typeface="Arial" panose="020B0604020202020204" pitchFamily="34" charset="0"/>
          <a:buNone/>
          <a:defRPr dirty="0">
            <a:solidFill>
              <a:schemeClr val="accent2"/>
            </a:solidFill>
            <a:latin typeface="+mj-lt"/>
          </a:defRPr>
        </a:defPPr>
      </a:lstStyle>
    </a:txDef>
  </a:objectDefaults>
  <a:extraClrSchemeLst/>
  <a:extLst>
    <a:ext uri="{05A4C25C-085E-4340-85A3-A5531E510DB2}">
      <thm15:themeFamily xmlns:thm15="http://schemas.microsoft.com/office/thememl/2012/main" name="Clarivate 2023 brand refresh" id="{D268B06B-20B7-4C70-867C-1AC3A2E93D66}" vid="{82D89247-9F02-4361-BB3A-D15E38006D1B}"/>
    </a:ext>
  </a:extLst>
</a:theme>
</file>

<file path=ppt/theme/theme21.xml><?xml version="1.0" encoding="utf-8"?>
<a:theme xmlns:a="http://schemas.openxmlformats.org/drawingml/2006/main" name="1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Presentation7" id="{3C1BA2B5-E824-4EE9-8A72-45F5536156ED}" vid="{8EDB9AB8-B6F1-4CB6-A4DD-B897D0BB67F9}"/>
    </a:ext>
  </a:extLst>
</a:theme>
</file>

<file path=ppt/theme/theme22.xml><?xml version="1.0" encoding="utf-8"?>
<a:theme xmlns:a="http://schemas.openxmlformats.org/drawingml/2006/main" name="5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E9931B46-9C35-4685-ACA9-4A52E829BFBD}"/>
    </a:ext>
  </a:extLst>
</a:theme>
</file>

<file path=ppt/theme/theme23.xml><?xml version="1.0" encoding="utf-8"?>
<a:theme xmlns:a="http://schemas.openxmlformats.org/drawingml/2006/main" name="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E9931B46-9C35-4685-ACA9-4A52E829BFBD}"/>
    </a:ext>
  </a:extLst>
</a:theme>
</file>

<file path=ppt/theme/theme2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6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E9931B46-9C35-4685-ACA9-4A52E829BFBD}"/>
    </a:ext>
  </a:ext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FF4589A-FC63-42C6-882A-5A5786AA1398}">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6571e51-4524-4164-9e5f-84adece3e741" xsi:nil="true"/>
    <lcf76f155ced4ddcb4097134ff3c332f xmlns="0699b886-3889-47ad-beca-b7ab41ec5485">
      <Terms xmlns="http://schemas.microsoft.com/office/infopath/2007/PartnerControls"/>
    </lcf76f155ced4ddcb4097134ff3c332f>
    <Notes xmlns="0699b886-3889-47ad-beca-b7ab41ec5485" xsi:nil="true"/>
    <SharedWithUsers xmlns="96571e51-4524-4164-9e5f-84adece3e741">
      <UserInfo>
        <DisplayName>Kristen Faeth</DisplayName>
        <AccountId>12</AccountId>
        <AccountType/>
      </UserInfo>
      <UserInfo>
        <DisplayName>April Ellsey</DisplayName>
        <AccountId>9</AccountId>
        <AccountType/>
      </UserInfo>
      <UserInfo>
        <DisplayName>Kathleen McLellan</DisplayName>
        <AccountId>204</AccountId>
        <AccountType/>
      </UserInfo>
      <UserInfo>
        <DisplayName>Andy Neale</DisplayName>
        <AccountId>223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8E4BA14681C1C4F951123C816EA8566" ma:contentTypeVersion="15" ma:contentTypeDescription="Create a new document." ma:contentTypeScope="" ma:versionID="d0d771fc66793213feebd142f0e41e30">
  <xsd:schema xmlns:xsd="http://www.w3.org/2001/XMLSchema" xmlns:xs="http://www.w3.org/2001/XMLSchema" xmlns:p="http://schemas.microsoft.com/office/2006/metadata/properties" xmlns:ns2="0699b886-3889-47ad-beca-b7ab41ec5485" xmlns:ns3="96571e51-4524-4164-9e5f-84adece3e741" targetNamespace="http://schemas.microsoft.com/office/2006/metadata/properties" ma:root="true" ma:fieldsID="99a332c71fc7d26ea79082b9555e7427" ns2:_="" ns3:_="">
    <xsd:import namespace="0699b886-3889-47ad-beca-b7ab41ec5485"/>
    <xsd:import namespace="96571e51-4524-4164-9e5f-84adece3e7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Not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99b886-3889-47ad-beca-b7ab41ec54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12c3c9-0c32-41ec-8727-1f7e712bea81"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Notes" ma:index="21" nillable="true" ma:displayName="Notes" ma:format="Dropdown" ma:internalName="Notes">
      <xsd:simpleType>
        <xsd:restriction base="dms:Text">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571e51-4524-4164-9e5f-84adece3e7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0959578-4196-4f7f-a250-0d5ac53bcd73}" ma:internalName="TaxCatchAll" ma:showField="CatchAllData" ma:web="96571e51-4524-4164-9e5f-84adece3e7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D91B9C-4E38-40A3-AA2F-E796D8728082}">
  <ds:schemaRefs>
    <ds:schemaRef ds:uri="http://schemas.microsoft.com/sharepoint/v3/contenttype/forms"/>
  </ds:schemaRefs>
</ds:datastoreItem>
</file>

<file path=customXml/itemProps2.xml><?xml version="1.0" encoding="utf-8"?>
<ds:datastoreItem xmlns:ds="http://schemas.openxmlformats.org/officeDocument/2006/customXml" ds:itemID="{C7707030-CD46-4873-9099-A1E166734A8E}">
  <ds:schemaRefs>
    <ds:schemaRef ds:uri="0699b886-3889-47ad-beca-b7ab41ec5485"/>
    <ds:schemaRef ds:uri="96571e51-4524-4164-9e5f-84adece3e7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869415-41D5-414C-AACB-8308764AAD71}">
  <ds:schemaRefs>
    <ds:schemaRef ds:uri="0699b886-3889-47ad-beca-b7ab41ec5485"/>
    <ds:schemaRef ds:uri="96571e51-4524-4164-9e5f-84adece3e7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27fa96e-00b4-429e-95f9-72c2828437a4}" enabled="0" method="" siteId="{127fa96e-00b4-429e-95f9-72c2828437a4}" removed="1"/>
</clbl:labelList>
</file>

<file path=docProps/app.xml><?xml version="1.0" encoding="utf-8"?>
<Properties xmlns="http://schemas.openxmlformats.org/officeDocument/2006/extended-properties" xmlns:vt="http://schemas.openxmlformats.org/officeDocument/2006/docPropsVTypes">
  <Template>Clarivate 2023 brand refresh</Template>
  <TotalTime>287</TotalTime>
  <Words>936</Words>
  <Application>Microsoft Office PowerPoint</Application>
  <PresentationFormat>Widescreen</PresentationFormat>
  <Paragraphs>171</Paragraphs>
  <Slides>19</Slides>
  <Notes>14</Notes>
  <HiddenSlides>0</HiddenSlides>
  <MMClips>0</MMClips>
  <ScaleCrop>false</ScaleCrop>
  <HeadingPairs>
    <vt:vector size="8" baseType="variant">
      <vt:variant>
        <vt:lpstr>Fonts Used</vt:lpstr>
      </vt:variant>
      <vt:variant>
        <vt:i4>11</vt:i4>
      </vt:variant>
      <vt:variant>
        <vt:lpstr>Theme</vt:lpstr>
      </vt:variant>
      <vt:variant>
        <vt:i4>25</vt:i4>
      </vt:variant>
      <vt:variant>
        <vt:lpstr>Embedded OLE Servers</vt:lpstr>
      </vt:variant>
      <vt:variant>
        <vt:i4>1</vt:i4>
      </vt:variant>
      <vt:variant>
        <vt:lpstr>Slide Titles</vt:lpstr>
      </vt:variant>
      <vt:variant>
        <vt:i4>19</vt:i4>
      </vt:variant>
    </vt:vector>
  </HeadingPairs>
  <TitlesOfParts>
    <vt:vector size="56" baseType="lpstr">
      <vt:lpstr>Arial</vt:lpstr>
      <vt:lpstr>Avenir Next</vt:lpstr>
      <vt:lpstr>Avenir Next Demi Bold</vt:lpstr>
      <vt:lpstr>Avenir Next LT Pro</vt:lpstr>
      <vt:lpstr>Avenir Next LT Pro Demi</vt:lpstr>
      <vt:lpstr>AvenirNext LT Pro Bold</vt:lpstr>
      <vt:lpstr>AvenirNext LT Pro Regular</vt:lpstr>
      <vt:lpstr>Calibri</vt:lpstr>
      <vt:lpstr>Calibri Light</vt:lpstr>
      <vt:lpstr>Courier New</vt:lpstr>
      <vt:lpstr>Wingdings</vt:lpstr>
      <vt:lpstr>Title Layouts - Light</vt:lpstr>
      <vt:lpstr>Agenda Layouts - Light</vt:lpstr>
      <vt:lpstr>Section Break Layouts</vt:lpstr>
      <vt:lpstr>Content Layouts - Light</vt:lpstr>
      <vt:lpstr>Data Visualisation - Light</vt:lpstr>
      <vt:lpstr>Device Layouts - Light</vt:lpstr>
      <vt:lpstr>Title Layouts - Dark</vt:lpstr>
      <vt:lpstr>Agenda Layouts - Dark</vt:lpstr>
      <vt:lpstr>Content Layouts - Dark</vt:lpstr>
      <vt:lpstr>Data Visualisation - Dark</vt:lpstr>
      <vt:lpstr>Device Layouts - Dark</vt:lpstr>
      <vt:lpstr>Closing Layouts - Light</vt:lpstr>
      <vt:lpstr>1_Title Layouts - Dark</vt:lpstr>
      <vt:lpstr>2_Title Layouts - Dark</vt:lpstr>
      <vt:lpstr>1_Content Layouts - Light</vt:lpstr>
      <vt:lpstr>2_Content Layouts - Light</vt:lpstr>
      <vt:lpstr>1_Closing Layouts - Light</vt:lpstr>
      <vt:lpstr>1_Section Break Layouts</vt:lpstr>
      <vt:lpstr>3_Content Layouts - Light</vt:lpstr>
      <vt:lpstr>4_Content Layouts - Light</vt:lpstr>
      <vt:lpstr>1_Content Layouts - Light</vt:lpstr>
      <vt:lpstr>5_Content Layouts - Light</vt:lpstr>
      <vt:lpstr>Content Layouts - Light</vt:lpstr>
      <vt:lpstr>4_Office Theme</vt:lpstr>
      <vt:lpstr>6_Content Layouts - Light</vt:lpstr>
      <vt:lpstr>think-cell Slide</vt:lpstr>
      <vt:lpstr>PowerPoint Presentation</vt:lpstr>
      <vt:lpstr>ProQuest Dissertations &amp; Theses Global</vt:lpstr>
      <vt:lpstr>Saygın ve güvenilir</vt:lpstr>
      <vt:lpstr>PowerPoint Presentation</vt:lpstr>
      <vt:lpstr>PowerPoint Presentation</vt:lpstr>
      <vt:lpstr>2022 de Eklenen Yeni İçerik?</vt:lpstr>
      <vt:lpstr>Türkiye’den Tezlerini ProQuest Dissertation&amp;Thesis’a Yükleyen Üniversiteler</vt:lpstr>
      <vt:lpstr>PowerPoint Presentation</vt:lpstr>
      <vt:lpstr>TEZLERİNİZİ PROQUEST’E YÜKLEMEK KOLAY VE ÜCRETSİZ! </vt:lpstr>
      <vt:lpstr>Yazar Haklarını Koruyor ve Gözetiyoruz</vt:lpstr>
      <vt:lpstr>Kurumsal Arşivinize Bağlantı</vt:lpstr>
      <vt:lpstr>Yazarları küresel araştırma ağına bağlar</vt:lpstr>
      <vt:lpstr>PowerPoint Presentation</vt:lpstr>
      <vt:lpstr>PQDT Citation Index, tezlere Web of Science üzerinden erişimini sağlar</vt:lpstr>
      <vt:lpstr>Araştırmacılar tezlerini Web of Science Araştırmacı Profillerine ekleyebilirler</vt:lpstr>
      <vt:lpstr>ETD Dashboard Detaylı Kullanım İstatistikleri Sağlar</vt:lpstr>
      <vt:lpstr>Türkiye’den Tezlerini PQDT ye Yükleyen Kurumların 2022 Yılında Tezlerinin Ülkelere Göre Kullanımı</vt:lpstr>
      <vt:lpstr>Türkiye’den Tezlerini PQDT ye Yükleyen Kurumların 2022 Yılında Tezlerinin Üniversitelere Göre Kullanımı</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Faeth</dc:creator>
  <cp:lastModifiedBy>Esen Dagdelen</cp:lastModifiedBy>
  <cp:revision>4</cp:revision>
  <dcterms:created xsi:type="dcterms:W3CDTF">2023-05-24T13:27:43Z</dcterms:created>
  <dcterms:modified xsi:type="dcterms:W3CDTF">2023-09-28T11:46:48Z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0x01010078E4BA14681C1C4F951123C816EA8566</vt:lpwstr>
  </property>
  <property fmtid="{D5CDD505-2E9C-101B-9397-08002B2CF9AE}" pid="3" name="MediaServiceImageTags">
    <vt:lpwstr/>
  </property>
</Properties>
</file>